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55"/>
  </p:notesMasterIdLst>
  <p:sldIdLst>
    <p:sldId id="256" r:id="rId5"/>
    <p:sldId id="262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65" r:id="rId14"/>
    <p:sldId id="266" r:id="rId15"/>
    <p:sldId id="267" r:id="rId16"/>
    <p:sldId id="307" r:id="rId17"/>
    <p:sldId id="313" r:id="rId18"/>
    <p:sldId id="269" r:id="rId19"/>
    <p:sldId id="270" r:id="rId20"/>
    <p:sldId id="282" r:id="rId21"/>
    <p:sldId id="271" r:id="rId22"/>
    <p:sldId id="272" r:id="rId23"/>
    <p:sldId id="273" r:id="rId24"/>
    <p:sldId id="275" r:id="rId25"/>
    <p:sldId id="276" r:id="rId26"/>
    <p:sldId id="277" r:id="rId27"/>
    <p:sldId id="278" r:id="rId28"/>
    <p:sldId id="274" r:id="rId29"/>
    <p:sldId id="279" r:id="rId30"/>
    <p:sldId id="281" r:id="rId31"/>
    <p:sldId id="280" r:id="rId32"/>
    <p:sldId id="284" r:id="rId33"/>
    <p:sldId id="308" r:id="rId34"/>
    <p:sldId id="286" r:id="rId35"/>
    <p:sldId id="303" r:id="rId36"/>
    <p:sldId id="290" r:id="rId37"/>
    <p:sldId id="292" r:id="rId38"/>
    <p:sldId id="293" r:id="rId39"/>
    <p:sldId id="304" r:id="rId40"/>
    <p:sldId id="295" r:id="rId41"/>
    <p:sldId id="296" r:id="rId42"/>
    <p:sldId id="297" r:id="rId43"/>
    <p:sldId id="309" r:id="rId44"/>
    <p:sldId id="287" r:id="rId45"/>
    <p:sldId id="288" r:id="rId46"/>
    <p:sldId id="311" r:id="rId47"/>
    <p:sldId id="289" r:id="rId48"/>
    <p:sldId id="310" r:id="rId49"/>
    <p:sldId id="305" r:id="rId50"/>
    <p:sldId id="298" r:id="rId51"/>
    <p:sldId id="300" r:id="rId52"/>
    <p:sldId id="301" r:id="rId53"/>
    <p:sldId id="30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6" autoAdjust="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1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vmware.com/" TargetMode="External"/><Relationship Id="rId7" Type="http://schemas.openxmlformats.org/officeDocument/2006/relationships/hyperlink" Target="https://www.vmware.com/resources/compatibility/sim/interop_matrix.php" TargetMode="External"/><Relationship Id="rId2" Type="http://schemas.openxmlformats.org/officeDocument/2006/relationships/hyperlink" Target="https://docs.vmware.com/" TargetMode="External"/><Relationship Id="rId1" Type="http://schemas.openxmlformats.org/officeDocument/2006/relationships/hyperlink" Target="https://kb.vmware.com/" TargetMode="External"/><Relationship Id="rId6" Type="http://schemas.openxmlformats.org/officeDocument/2006/relationships/hyperlink" Target="https://www.vmware.com/resources/compatibility" TargetMode="External"/><Relationship Id="rId5" Type="http://schemas.openxmlformats.org/officeDocument/2006/relationships/hyperlink" Target="https://docs.vmware.com/en/VMware-vSphere/7.0/rn/vsphere-esxi-vcenter-server-70-release-notes.html" TargetMode="External"/><Relationship Id="rId4" Type="http://schemas.openxmlformats.org/officeDocument/2006/relationships/hyperlink" Target="https://communities.vmware.com/" TargetMode="External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vmware.com/en/VMware-vSphere/7.0/rn/vsphere-esxi-vcenter-server-70-release-notes.html" TargetMode="External"/><Relationship Id="rId3" Type="http://schemas.openxmlformats.org/officeDocument/2006/relationships/hyperlink" Target="https://docs.vmware.com/" TargetMode="External"/><Relationship Id="rId7" Type="http://schemas.openxmlformats.org/officeDocument/2006/relationships/hyperlink" Target="https://www.vmware.com/resources/compatibility/sim/interop_matrix.php" TargetMode="External"/><Relationship Id="rId2" Type="http://schemas.openxmlformats.org/officeDocument/2006/relationships/image" Target="../media/image1.jpeg"/><Relationship Id="rId1" Type="http://schemas.openxmlformats.org/officeDocument/2006/relationships/hyperlink" Target="https://kb.vmware.com/" TargetMode="External"/><Relationship Id="rId6" Type="http://schemas.openxmlformats.org/officeDocument/2006/relationships/hyperlink" Target="https://www.vmware.com/resources/compatibility" TargetMode="External"/><Relationship Id="rId5" Type="http://schemas.openxmlformats.org/officeDocument/2006/relationships/hyperlink" Target="https://communities.vmware.com/" TargetMode="External"/><Relationship Id="rId4" Type="http://schemas.openxmlformats.org/officeDocument/2006/relationships/hyperlink" Target="https://blogs.vmware.com/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44B43-E021-4097-BDE6-A06B5AB17868}" type="doc">
      <dgm:prSet loTypeId="urn:microsoft.com/office/officeart/2005/8/layout/chevron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4993DA9-745B-4048-B4B5-368AD802B6AF}">
      <dgm:prSet phldrT="[文字]"/>
      <dgm:spPr/>
      <dgm:t>
        <a:bodyPr/>
        <a:lstStyle/>
        <a:p>
          <a:r>
            <a:rPr lang="en-US" altLang="zh-TW" dirty="0"/>
            <a:t>Virtual Network</a:t>
          </a:r>
          <a:endParaRPr lang="zh-TW" altLang="en-US" dirty="0"/>
        </a:p>
      </dgm:t>
    </dgm:pt>
    <dgm:pt modelId="{56F9CB6C-E59D-4FC6-9DA9-34D9605B14E5}" type="par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0224683-7126-4E90-9E13-BE4706C0BB80}" type="sib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1842E1C-FFEF-42D0-822A-198C8971B945}">
      <dgm:prSet phldrT="[文字]"/>
      <dgm:spPr/>
      <dgm:t>
        <a:bodyPr/>
        <a:lstStyle/>
        <a:p>
          <a:r>
            <a:rPr lang="en-US" altLang="zh-TW" dirty="0"/>
            <a:t>Storage</a:t>
          </a:r>
          <a:endParaRPr lang="zh-TW" altLang="en-US" dirty="0"/>
        </a:p>
      </dgm:t>
    </dgm:pt>
    <dgm:pt modelId="{78CA8D71-8491-4509-83D8-01CC8F5505B2}" type="par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3F3D06FA-E02E-4370-A73B-428783D86856}" type="sib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8841478E-096C-45A9-B320-BAF084B81CC9}">
      <dgm:prSet phldrT="[文字]"/>
      <dgm:spPr/>
      <dgm:t>
        <a:bodyPr/>
        <a:lstStyle/>
        <a:p>
          <a:r>
            <a:rPr lang="en-US" altLang="zh-TW" dirty="0"/>
            <a:t>Cluster</a:t>
          </a:r>
          <a:endParaRPr lang="zh-TW" altLang="en-US" dirty="0"/>
        </a:p>
      </dgm:t>
    </dgm:pt>
    <dgm:pt modelId="{B9869523-118D-411F-BE26-A8CE2DCCF88B}" type="par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C0D00738-8DD0-4B91-9B37-C4A227FD3CCE}" type="sib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B1E822C0-AABC-4E43-85F8-2D7B493EA845}">
      <dgm:prSet phldrT="[文字]"/>
      <dgm:spPr/>
      <dgm:t>
        <a:bodyPr/>
        <a:lstStyle/>
        <a:p>
          <a:r>
            <a:rPr lang="en-US" altLang="zh-TW" dirty="0"/>
            <a:t>Virtual Machine</a:t>
          </a:r>
          <a:endParaRPr lang="zh-TW" altLang="en-US" dirty="0"/>
        </a:p>
      </dgm:t>
    </dgm:pt>
    <dgm:pt modelId="{10A28DC4-8500-4ECF-93F7-9C87543DC6B4}" type="par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963D45F7-B35A-4492-84D3-39F911077629}" type="sib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6B8177EC-B5DB-4911-984F-CDDE0107FBAF}">
      <dgm:prSet phldrT="[文字]"/>
      <dgm:spPr/>
      <dgm:t>
        <a:bodyPr/>
        <a:lstStyle/>
        <a:p>
          <a:endParaRPr lang="zh-TW" altLang="en-US" dirty="0"/>
        </a:p>
      </dgm:t>
    </dgm:pt>
    <dgm:pt modelId="{AE927F1E-93F5-437A-A81E-0F950D3D7F8B}" type="par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69BA47F6-2DA3-46DE-8508-A5AA90D7351A}" type="sib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05E06040-CE2D-42CE-A8AC-0DB1AE484110}">
      <dgm:prSet phldrT="[文字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vCenter / ESXi</a:t>
          </a:r>
          <a:endParaRPr lang="zh-TW" altLang="en-US" dirty="0"/>
        </a:p>
      </dgm:t>
    </dgm:pt>
    <dgm:pt modelId="{0DF9778C-A398-4502-BFF5-1BC0757C12F6}" type="par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FFDB5E44-35BE-4A21-AE72-3F21C5DF08BD}" type="sib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4A43A761-D379-4C9E-90C5-DD0F5527F2CA}">
      <dgm:prSet phldrT="[文字]"/>
      <dgm:spPr/>
      <dgm:t>
        <a:bodyPr/>
        <a:lstStyle/>
        <a:p>
          <a:endParaRPr lang="zh-TW" altLang="en-US" dirty="0"/>
        </a:p>
      </dgm:t>
    </dgm:pt>
    <dgm:pt modelId="{04816B7E-64B9-4D7F-BACE-455EA31A845B}" type="par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74BF4EBF-C7D4-4997-B327-1D1208044F10}" type="sib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C1C4DC47-40A1-4DB3-A257-742913FE6AE0}">
      <dgm:prSet phldrT="[文字]"/>
      <dgm:spPr/>
      <dgm:t>
        <a:bodyPr/>
        <a:lstStyle/>
        <a:p>
          <a:endParaRPr lang="zh-TW" altLang="en-US" dirty="0"/>
        </a:p>
      </dgm:t>
    </dgm:pt>
    <dgm:pt modelId="{84B9EF32-CFAB-4BC1-B07D-7BD33F3CF9FD}" type="parTrans" cxnId="{A5BBFD7A-F2A0-4F36-82B4-1FC216765F16}">
      <dgm:prSet/>
      <dgm:spPr/>
      <dgm:t>
        <a:bodyPr/>
        <a:lstStyle/>
        <a:p>
          <a:endParaRPr lang="zh-TW" altLang="en-US"/>
        </a:p>
      </dgm:t>
    </dgm:pt>
    <dgm:pt modelId="{24A967D3-6FDC-4423-9D8D-F370922D0A79}" type="sibTrans" cxnId="{A5BBFD7A-F2A0-4F36-82B4-1FC216765F16}">
      <dgm:prSet/>
      <dgm:spPr/>
      <dgm:t>
        <a:bodyPr/>
        <a:lstStyle/>
        <a:p>
          <a:endParaRPr lang="zh-TW" altLang="en-US"/>
        </a:p>
      </dgm:t>
    </dgm:pt>
    <dgm:pt modelId="{90093762-FAF9-47AF-A401-919FE196E4B3}">
      <dgm:prSet phldrT="[文字]"/>
      <dgm:spPr/>
      <dgm:t>
        <a:bodyPr/>
        <a:lstStyle/>
        <a:p>
          <a:endParaRPr lang="zh-TW" altLang="en-US" dirty="0"/>
        </a:p>
      </dgm:t>
    </dgm:pt>
    <dgm:pt modelId="{CA75016A-9793-4DBC-8211-B324A49E6F83}" type="parTrans" cxnId="{9475C3AC-354C-4AB3-91F8-AA743224BFDC}">
      <dgm:prSet/>
      <dgm:spPr/>
      <dgm:t>
        <a:bodyPr/>
        <a:lstStyle/>
        <a:p>
          <a:endParaRPr lang="zh-TW" altLang="en-US"/>
        </a:p>
      </dgm:t>
    </dgm:pt>
    <dgm:pt modelId="{F659A712-5DB0-4F19-8A55-D5338F284A63}" type="sibTrans" cxnId="{9475C3AC-354C-4AB3-91F8-AA743224BFDC}">
      <dgm:prSet/>
      <dgm:spPr/>
      <dgm:t>
        <a:bodyPr/>
        <a:lstStyle/>
        <a:p>
          <a:endParaRPr lang="zh-TW" altLang="en-US"/>
        </a:p>
      </dgm:t>
    </dgm:pt>
    <dgm:pt modelId="{BD84F314-866F-44D2-BE18-2CA2F6100469}">
      <dgm:prSet phldrT="[文字]"/>
      <dgm:spPr/>
      <dgm:t>
        <a:bodyPr/>
        <a:lstStyle/>
        <a:p>
          <a:endParaRPr lang="zh-TW" altLang="en-US" dirty="0"/>
        </a:p>
      </dgm:t>
    </dgm:pt>
    <dgm:pt modelId="{8D4A58E7-09A6-4EB3-9EAC-58EF31B53813}" type="parTrans" cxnId="{0C977055-78D6-4012-94C2-53631E42A038}">
      <dgm:prSet/>
      <dgm:spPr/>
      <dgm:t>
        <a:bodyPr/>
        <a:lstStyle/>
        <a:p>
          <a:endParaRPr lang="zh-TW" altLang="en-US"/>
        </a:p>
      </dgm:t>
    </dgm:pt>
    <dgm:pt modelId="{99AC4B16-EA65-42B5-BA96-E7A62DDF0ED6}" type="sibTrans" cxnId="{0C977055-78D6-4012-94C2-53631E42A038}">
      <dgm:prSet/>
      <dgm:spPr/>
      <dgm:t>
        <a:bodyPr/>
        <a:lstStyle/>
        <a:p>
          <a:endParaRPr lang="zh-TW" altLang="en-US"/>
        </a:p>
      </dgm:t>
    </dgm:pt>
    <dgm:pt modelId="{5BB9A0AF-E429-420C-984C-A2B6C5866A21}" type="pres">
      <dgm:prSet presAssocID="{50244B43-E021-4097-BDE6-A06B5AB17868}" presName="linearFlow" presStyleCnt="0">
        <dgm:presLayoutVars>
          <dgm:dir/>
          <dgm:animLvl val="lvl"/>
          <dgm:resizeHandles val="exact"/>
        </dgm:presLayoutVars>
      </dgm:prSet>
      <dgm:spPr/>
    </dgm:pt>
    <dgm:pt modelId="{1667733B-EAE4-4700-9C93-F5C77E403D80}" type="pres">
      <dgm:prSet presAssocID="{C1C4DC47-40A1-4DB3-A257-742913FE6AE0}" presName="composite" presStyleCnt="0"/>
      <dgm:spPr/>
    </dgm:pt>
    <dgm:pt modelId="{C1388AC1-1B5B-40F8-B28A-F7C0F4CD54EA}" type="pres">
      <dgm:prSet presAssocID="{C1C4DC47-40A1-4DB3-A257-742913FE6AE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3FDB745-20C2-4B68-98D1-384A1EC69EC2}" type="pres">
      <dgm:prSet presAssocID="{C1C4DC47-40A1-4DB3-A257-742913FE6AE0}" presName="descendantText" presStyleLbl="alignAcc1" presStyleIdx="0" presStyleCnt="5">
        <dgm:presLayoutVars>
          <dgm:bulletEnabled val="1"/>
        </dgm:presLayoutVars>
      </dgm:prSet>
      <dgm:spPr/>
    </dgm:pt>
    <dgm:pt modelId="{DE1AF5B9-7024-4036-A97C-81D8DFD503ED}" type="pres">
      <dgm:prSet presAssocID="{24A967D3-6FDC-4423-9D8D-F370922D0A79}" presName="sp" presStyleCnt="0"/>
      <dgm:spPr/>
    </dgm:pt>
    <dgm:pt modelId="{F50BDDCF-1CD9-49B7-B6F4-40A0C29044A4}" type="pres">
      <dgm:prSet presAssocID="{90093762-FAF9-47AF-A401-919FE196E4B3}" presName="composite" presStyleCnt="0"/>
      <dgm:spPr/>
    </dgm:pt>
    <dgm:pt modelId="{39451EEE-9F60-4AD6-86F7-A7057F1325CE}" type="pres">
      <dgm:prSet presAssocID="{90093762-FAF9-47AF-A401-919FE196E4B3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565A3AB-805C-4660-B1F3-3C3719A65F54}" type="pres">
      <dgm:prSet presAssocID="{90093762-FAF9-47AF-A401-919FE196E4B3}" presName="descendantText" presStyleLbl="alignAcc1" presStyleIdx="1" presStyleCnt="5">
        <dgm:presLayoutVars>
          <dgm:bulletEnabled val="1"/>
        </dgm:presLayoutVars>
      </dgm:prSet>
      <dgm:spPr/>
    </dgm:pt>
    <dgm:pt modelId="{33B0420F-F83A-432D-B080-6AD06A4E2962}" type="pres">
      <dgm:prSet presAssocID="{F659A712-5DB0-4F19-8A55-D5338F284A63}" presName="sp" presStyleCnt="0"/>
      <dgm:spPr/>
    </dgm:pt>
    <dgm:pt modelId="{7E7FCBC8-380F-4CB8-A37F-826162160EDB}" type="pres">
      <dgm:prSet presAssocID="{BD84F314-866F-44D2-BE18-2CA2F6100469}" presName="composite" presStyleCnt="0"/>
      <dgm:spPr/>
    </dgm:pt>
    <dgm:pt modelId="{A3EB233D-E8BA-496A-835E-592B92FF3F1D}" type="pres">
      <dgm:prSet presAssocID="{BD84F314-866F-44D2-BE18-2CA2F6100469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86328B0C-9E31-4368-BCDE-02F1580C1E80}" type="pres">
      <dgm:prSet presAssocID="{BD84F314-866F-44D2-BE18-2CA2F6100469}" presName="descendantText" presStyleLbl="alignAcc1" presStyleIdx="2" presStyleCnt="5">
        <dgm:presLayoutVars>
          <dgm:bulletEnabled val="1"/>
        </dgm:presLayoutVars>
      </dgm:prSet>
      <dgm:spPr/>
    </dgm:pt>
    <dgm:pt modelId="{A13298BD-74A1-4378-8AC3-5F1620494736}" type="pres">
      <dgm:prSet presAssocID="{99AC4B16-EA65-42B5-BA96-E7A62DDF0ED6}" presName="sp" presStyleCnt="0"/>
      <dgm:spPr/>
    </dgm:pt>
    <dgm:pt modelId="{503DDB04-8DD2-4C1B-B56C-8F279860477A}" type="pres">
      <dgm:prSet presAssocID="{6B8177EC-B5DB-4911-984F-CDDE0107FBAF}" presName="composite" presStyleCnt="0"/>
      <dgm:spPr/>
    </dgm:pt>
    <dgm:pt modelId="{2F438DE9-D5B4-49F3-91EE-1FE5EBBCE799}" type="pres">
      <dgm:prSet presAssocID="{6B8177EC-B5DB-4911-984F-CDDE0107FBA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FA6C90E-1D11-479B-866C-8C4AD698BD25}" type="pres">
      <dgm:prSet presAssocID="{6B8177EC-B5DB-4911-984F-CDDE0107FBAF}" presName="descendantText" presStyleLbl="alignAcc1" presStyleIdx="3" presStyleCnt="5">
        <dgm:presLayoutVars>
          <dgm:bulletEnabled val="1"/>
        </dgm:presLayoutVars>
      </dgm:prSet>
      <dgm:spPr/>
    </dgm:pt>
    <dgm:pt modelId="{7BD5D9FC-CF7A-42F2-A9D5-C496F928B474}" type="pres">
      <dgm:prSet presAssocID="{69BA47F6-2DA3-46DE-8508-A5AA90D7351A}" presName="sp" presStyleCnt="0"/>
      <dgm:spPr/>
    </dgm:pt>
    <dgm:pt modelId="{3BED852F-3E1E-4279-A9F8-307A12032527}" type="pres">
      <dgm:prSet presAssocID="{4A43A761-D379-4C9E-90C5-DD0F5527F2CA}" presName="composite" presStyleCnt="0"/>
      <dgm:spPr/>
    </dgm:pt>
    <dgm:pt modelId="{45EEC259-E251-41FE-B52C-CB5A613A8DA9}" type="pres">
      <dgm:prSet presAssocID="{4A43A761-D379-4C9E-90C5-DD0F5527F2CA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1A808FC8-1448-483D-9E53-4C61A9ABE390}" type="pres">
      <dgm:prSet presAssocID="{4A43A761-D379-4C9E-90C5-DD0F5527F2CA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F69890A-63F1-4BA2-8B49-6C396F50FBB1}" type="presOf" srcId="{90093762-FAF9-47AF-A401-919FE196E4B3}" destId="{39451EEE-9F60-4AD6-86F7-A7057F1325CE}" srcOrd="0" destOrd="0" presId="urn:microsoft.com/office/officeart/2005/8/layout/chevron2"/>
    <dgm:cxn modelId="{001BE512-31D4-4752-8561-096C85FFA325}" srcId="{BD84F314-866F-44D2-BE18-2CA2F6100469}" destId="{8841478E-096C-45A9-B320-BAF084B81CC9}" srcOrd="0" destOrd="0" parTransId="{B9869523-118D-411F-BE26-A8CE2DCCF88B}" sibTransId="{C0D00738-8DD0-4B91-9B37-C4A227FD3CCE}"/>
    <dgm:cxn modelId="{75869740-638A-458B-BC2E-26DB18E44340}" type="presOf" srcId="{C1C4DC47-40A1-4DB3-A257-742913FE6AE0}" destId="{C1388AC1-1B5B-40F8-B28A-F7C0F4CD54EA}" srcOrd="0" destOrd="0" presId="urn:microsoft.com/office/officeart/2005/8/layout/chevron2"/>
    <dgm:cxn modelId="{0AEDB643-540E-4B89-8177-47C6C8D2FCBB}" type="presOf" srcId="{50244B43-E021-4097-BDE6-A06B5AB17868}" destId="{5BB9A0AF-E429-420C-984C-A2B6C5866A21}" srcOrd="0" destOrd="0" presId="urn:microsoft.com/office/officeart/2005/8/layout/chevron2"/>
    <dgm:cxn modelId="{78761E6B-9935-4162-AD86-58C995A37550}" srcId="{C1C4DC47-40A1-4DB3-A257-742913FE6AE0}" destId="{14993DA9-745B-4048-B4B5-368AD802B6AF}" srcOrd="0" destOrd="0" parTransId="{56F9CB6C-E59D-4FC6-9DA9-34D9605B14E5}" sibTransId="{C0224683-7126-4E90-9E13-BE4706C0BB80}"/>
    <dgm:cxn modelId="{DDBAB76E-7ECB-475B-A6DD-1D7F7970AE36}" type="presOf" srcId="{B1E822C0-AABC-4E43-85F8-2D7B493EA845}" destId="{CFA6C90E-1D11-479B-866C-8C4AD698BD25}" srcOrd="0" destOrd="0" presId="urn:microsoft.com/office/officeart/2005/8/layout/chevron2"/>
    <dgm:cxn modelId="{0C977055-78D6-4012-94C2-53631E42A038}" srcId="{50244B43-E021-4097-BDE6-A06B5AB17868}" destId="{BD84F314-866F-44D2-BE18-2CA2F6100469}" srcOrd="2" destOrd="0" parTransId="{8D4A58E7-09A6-4EB3-9EAC-58EF31B53813}" sibTransId="{99AC4B16-EA65-42B5-BA96-E7A62DDF0ED6}"/>
    <dgm:cxn modelId="{0DA8D358-2FB2-4973-BC13-4D75E5141681}" srcId="{6B8177EC-B5DB-4911-984F-CDDE0107FBAF}" destId="{B1E822C0-AABC-4E43-85F8-2D7B493EA845}" srcOrd="0" destOrd="0" parTransId="{10A28DC4-8500-4ECF-93F7-9C87543DC6B4}" sibTransId="{963D45F7-B35A-4492-84D3-39F911077629}"/>
    <dgm:cxn modelId="{A5BBFD7A-F2A0-4F36-82B4-1FC216765F16}" srcId="{50244B43-E021-4097-BDE6-A06B5AB17868}" destId="{C1C4DC47-40A1-4DB3-A257-742913FE6AE0}" srcOrd="0" destOrd="0" parTransId="{84B9EF32-CFAB-4BC1-B07D-7BD33F3CF9FD}" sibTransId="{24A967D3-6FDC-4423-9D8D-F370922D0A79}"/>
    <dgm:cxn modelId="{D7F8B981-5EFB-4327-BA5D-1954984F4BF5}" type="presOf" srcId="{14993DA9-745B-4048-B4B5-368AD802B6AF}" destId="{A3FDB745-20C2-4B68-98D1-384A1EC69EC2}" srcOrd="0" destOrd="0" presId="urn:microsoft.com/office/officeart/2005/8/layout/chevron2"/>
    <dgm:cxn modelId="{75B97887-D721-4D47-84C1-DF65423ABDC3}" srcId="{50244B43-E021-4097-BDE6-A06B5AB17868}" destId="{6B8177EC-B5DB-4911-984F-CDDE0107FBAF}" srcOrd="3" destOrd="0" parTransId="{AE927F1E-93F5-437A-A81E-0F950D3D7F8B}" sibTransId="{69BA47F6-2DA3-46DE-8508-A5AA90D7351A}"/>
    <dgm:cxn modelId="{7BA68EAA-2032-4640-94C8-65821527EC48}" type="presOf" srcId="{C1842E1C-FFEF-42D0-822A-198C8971B945}" destId="{E565A3AB-805C-4660-B1F3-3C3719A65F54}" srcOrd="0" destOrd="0" presId="urn:microsoft.com/office/officeart/2005/8/layout/chevron2"/>
    <dgm:cxn modelId="{D707AFAB-7C37-4867-A8C5-C654AD207BC1}" srcId="{50244B43-E021-4097-BDE6-A06B5AB17868}" destId="{4A43A761-D379-4C9E-90C5-DD0F5527F2CA}" srcOrd="4" destOrd="0" parTransId="{04816B7E-64B9-4D7F-BACE-455EA31A845B}" sibTransId="{74BF4EBF-C7D4-4997-B327-1D1208044F10}"/>
    <dgm:cxn modelId="{F28122AC-AD35-4F64-B450-9EB7A1723967}" type="presOf" srcId="{4A43A761-D379-4C9E-90C5-DD0F5527F2CA}" destId="{45EEC259-E251-41FE-B52C-CB5A613A8DA9}" srcOrd="0" destOrd="0" presId="urn:microsoft.com/office/officeart/2005/8/layout/chevron2"/>
    <dgm:cxn modelId="{9475C3AC-354C-4AB3-91F8-AA743224BFDC}" srcId="{50244B43-E021-4097-BDE6-A06B5AB17868}" destId="{90093762-FAF9-47AF-A401-919FE196E4B3}" srcOrd="1" destOrd="0" parTransId="{CA75016A-9793-4DBC-8211-B324A49E6F83}" sibTransId="{F659A712-5DB0-4F19-8A55-D5338F284A63}"/>
    <dgm:cxn modelId="{006DADAE-5A40-4D4C-AD67-F98F7CEB2412}" type="presOf" srcId="{6B8177EC-B5DB-4911-984F-CDDE0107FBAF}" destId="{2F438DE9-D5B4-49F3-91EE-1FE5EBBCE799}" srcOrd="0" destOrd="0" presId="urn:microsoft.com/office/officeart/2005/8/layout/chevron2"/>
    <dgm:cxn modelId="{B50E70BD-43FB-4AF3-A653-2AC9FDAB069A}" type="presOf" srcId="{8841478E-096C-45A9-B320-BAF084B81CC9}" destId="{86328B0C-9E31-4368-BCDE-02F1580C1E80}" srcOrd="0" destOrd="0" presId="urn:microsoft.com/office/officeart/2005/8/layout/chevron2"/>
    <dgm:cxn modelId="{FA2530CC-7373-4366-916F-62749E66BB2E}" srcId="{4A43A761-D379-4C9E-90C5-DD0F5527F2CA}" destId="{05E06040-CE2D-42CE-A8AC-0DB1AE484110}" srcOrd="0" destOrd="0" parTransId="{0DF9778C-A398-4502-BFF5-1BC0757C12F6}" sibTransId="{FFDB5E44-35BE-4A21-AE72-3F21C5DF08BD}"/>
    <dgm:cxn modelId="{777029DE-4FC0-4CAC-A103-1105FE7AFFD5}" srcId="{90093762-FAF9-47AF-A401-919FE196E4B3}" destId="{C1842E1C-FFEF-42D0-822A-198C8971B945}" srcOrd="0" destOrd="0" parTransId="{78CA8D71-8491-4509-83D8-01CC8F5505B2}" sibTransId="{3F3D06FA-E02E-4370-A73B-428783D86856}"/>
    <dgm:cxn modelId="{96FDF8F1-8894-4242-B98E-6FC78B70BD84}" type="presOf" srcId="{BD84F314-866F-44D2-BE18-2CA2F6100469}" destId="{A3EB233D-E8BA-496A-835E-592B92FF3F1D}" srcOrd="0" destOrd="0" presId="urn:microsoft.com/office/officeart/2005/8/layout/chevron2"/>
    <dgm:cxn modelId="{F9096CF7-4BC0-40C4-972D-F5EA3290865B}" type="presOf" srcId="{05E06040-CE2D-42CE-A8AC-0DB1AE484110}" destId="{1A808FC8-1448-483D-9E53-4C61A9ABE390}" srcOrd="0" destOrd="0" presId="urn:microsoft.com/office/officeart/2005/8/layout/chevron2"/>
    <dgm:cxn modelId="{939E90D1-39B1-4315-8352-3E771B3F2462}" type="presParOf" srcId="{5BB9A0AF-E429-420C-984C-A2B6C5866A21}" destId="{1667733B-EAE4-4700-9C93-F5C77E403D80}" srcOrd="0" destOrd="0" presId="urn:microsoft.com/office/officeart/2005/8/layout/chevron2"/>
    <dgm:cxn modelId="{86812470-2E01-4162-8D22-52F21D1ECD11}" type="presParOf" srcId="{1667733B-EAE4-4700-9C93-F5C77E403D80}" destId="{C1388AC1-1B5B-40F8-B28A-F7C0F4CD54EA}" srcOrd="0" destOrd="0" presId="urn:microsoft.com/office/officeart/2005/8/layout/chevron2"/>
    <dgm:cxn modelId="{9D050FA6-9B2B-4E29-B8D7-0EAF7DC85544}" type="presParOf" srcId="{1667733B-EAE4-4700-9C93-F5C77E403D80}" destId="{A3FDB745-20C2-4B68-98D1-384A1EC69EC2}" srcOrd="1" destOrd="0" presId="urn:microsoft.com/office/officeart/2005/8/layout/chevron2"/>
    <dgm:cxn modelId="{BAEEE8EE-DAD6-4D2D-B746-128EF8D15F30}" type="presParOf" srcId="{5BB9A0AF-E429-420C-984C-A2B6C5866A21}" destId="{DE1AF5B9-7024-4036-A97C-81D8DFD503ED}" srcOrd="1" destOrd="0" presId="urn:microsoft.com/office/officeart/2005/8/layout/chevron2"/>
    <dgm:cxn modelId="{D0D676B7-F7EB-405E-84D7-34E29B5647E5}" type="presParOf" srcId="{5BB9A0AF-E429-420C-984C-A2B6C5866A21}" destId="{F50BDDCF-1CD9-49B7-B6F4-40A0C29044A4}" srcOrd="2" destOrd="0" presId="urn:microsoft.com/office/officeart/2005/8/layout/chevron2"/>
    <dgm:cxn modelId="{F7C804E4-6296-42AB-A4E9-311C1DC0CC7F}" type="presParOf" srcId="{F50BDDCF-1CD9-49B7-B6F4-40A0C29044A4}" destId="{39451EEE-9F60-4AD6-86F7-A7057F1325CE}" srcOrd="0" destOrd="0" presId="urn:microsoft.com/office/officeart/2005/8/layout/chevron2"/>
    <dgm:cxn modelId="{F83F3932-BEBF-4188-B67C-AD3AB4F3BC76}" type="presParOf" srcId="{F50BDDCF-1CD9-49B7-B6F4-40A0C29044A4}" destId="{E565A3AB-805C-4660-B1F3-3C3719A65F54}" srcOrd="1" destOrd="0" presId="urn:microsoft.com/office/officeart/2005/8/layout/chevron2"/>
    <dgm:cxn modelId="{E9F13A9D-DD76-4871-A231-E85563098424}" type="presParOf" srcId="{5BB9A0AF-E429-420C-984C-A2B6C5866A21}" destId="{33B0420F-F83A-432D-B080-6AD06A4E2962}" srcOrd="3" destOrd="0" presId="urn:microsoft.com/office/officeart/2005/8/layout/chevron2"/>
    <dgm:cxn modelId="{B1D4A8EB-A461-4D74-BE58-7C73899BE178}" type="presParOf" srcId="{5BB9A0AF-E429-420C-984C-A2B6C5866A21}" destId="{7E7FCBC8-380F-4CB8-A37F-826162160EDB}" srcOrd="4" destOrd="0" presId="urn:microsoft.com/office/officeart/2005/8/layout/chevron2"/>
    <dgm:cxn modelId="{39297627-FB9F-4C96-9232-9DB17A006C74}" type="presParOf" srcId="{7E7FCBC8-380F-4CB8-A37F-826162160EDB}" destId="{A3EB233D-E8BA-496A-835E-592B92FF3F1D}" srcOrd="0" destOrd="0" presId="urn:microsoft.com/office/officeart/2005/8/layout/chevron2"/>
    <dgm:cxn modelId="{F7009F23-E4E1-4180-9DEA-BD4EACF9C899}" type="presParOf" srcId="{7E7FCBC8-380F-4CB8-A37F-826162160EDB}" destId="{86328B0C-9E31-4368-BCDE-02F1580C1E80}" srcOrd="1" destOrd="0" presId="urn:microsoft.com/office/officeart/2005/8/layout/chevron2"/>
    <dgm:cxn modelId="{036F1B99-E92F-4B2B-A379-24EF02D871D0}" type="presParOf" srcId="{5BB9A0AF-E429-420C-984C-A2B6C5866A21}" destId="{A13298BD-74A1-4378-8AC3-5F1620494736}" srcOrd="5" destOrd="0" presId="urn:microsoft.com/office/officeart/2005/8/layout/chevron2"/>
    <dgm:cxn modelId="{DF3D9D0F-015E-4A85-99C2-9464F24CB556}" type="presParOf" srcId="{5BB9A0AF-E429-420C-984C-A2B6C5866A21}" destId="{503DDB04-8DD2-4C1B-B56C-8F279860477A}" srcOrd="6" destOrd="0" presId="urn:microsoft.com/office/officeart/2005/8/layout/chevron2"/>
    <dgm:cxn modelId="{9382D84C-3C65-409F-8B82-DBF789E43256}" type="presParOf" srcId="{503DDB04-8DD2-4C1B-B56C-8F279860477A}" destId="{2F438DE9-D5B4-49F3-91EE-1FE5EBBCE799}" srcOrd="0" destOrd="0" presId="urn:microsoft.com/office/officeart/2005/8/layout/chevron2"/>
    <dgm:cxn modelId="{8D9700AC-D011-46C3-B8F0-6D03E48DACEF}" type="presParOf" srcId="{503DDB04-8DD2-4C1B-B56C-8F279860477A}" destId="{CFA6C90E-1D11-479B-866C-8C4AD698BD25}" srcOrd="1" destOrd="0" presId="urn:microsoft.com/office/officeart/2005/8/layout/chevron2"/>
    <dgm:cxn modelId="{6BC90D6A-4B16-4E50-8AE8-EF5F7AFE09BC}" type="presParOf" srcId="{5BB9A0AF-E429-420C-984C-A2B6C5866A21}" destId="{7BD5D9FC-CF7A-42F2-A9D5-C496F928B474}" srcOrd="7" destOrd="0" presId="urn:microsoft.com/office/officeart/2005/8/layout/chevron2"/>
    <dgm:cxn modelId="{4993611B-BFB8-41AC-A253-AC97E12538DC}" type="presParOf" srcId="{5BB9A0AF-E429-420C-984C-A2B6C5866A21}" destId="{3BED852F-3E1E-4279-A9F8-307A12032527}" srcOrd="8" destOrd="0" presId="urn:microsoft.com/office/officeart/2005/8/layout/chevron2"/>
    <dgm:cxn modelId="{9615F032-6889-42E8-BCC8-3EA01C570EAA}" type="presParOf" srcId="{3BED852F-3E1E-4279-A9F8-307A12032527}" destId="{45EEC259-E251-41FE-B52C-CB5A613A8DA9}" srcOrd="0" destOrd="0" presId="urn:microsoft.com/office/officeart/2005/8/layout/chevron2"/>
    <dgm:cxn modelId="{65DE0846-FB04-41B3-9384-1E2356271AEC}" type="presParOf" srcId="{3BED852F-3E1E-4279-A9F8-307A12032527}" destId="{1A808FC8-1448-483D-9E53-4C61A9ABE3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FE41CDB-2251-49E2-8065-361493DD8E3D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1FAA21-9C06-4B5F-9C56-B10E52512266}">
      <dgm:prSet/>
      <dgm:spPr/>
      <dgm:t>
        <a:bodyPr/>
        <a:lstStyle/>
        <a:p>
          <a:r>
            <a:rPr lang="en-US" baseline="0" dirty="0"/>
            <a:t>LAB 16</a:t>
          </a:r>
          <a:endParaRPr lang="en-US" dirty="0"/>
        </a:p>
      </dgm:t>
    </dgm:pt>
    <dgm:pt modelId="{19BB6825-4754-454A-BAB4-A95D433F0A4B}" type="parTrans" cxnId="{98125981-78AF-48F9-946D-AFBE11F76748}">
      <dgm:prSet/>
      <dgm:spPr/>
      <dgm:t>
        <a:bodyPr/>
        <a:lstStyle/>
        <a:p>
          <a:endParaRPr lang="en-US"/>
        </a:p>
      </dgm:t>
    </dgm:pt>
    <dgm:pt modelId="{D7DEC841-18F8-45B9-BDBE-57C7CB63AA64}" type="sibTrans" cxnId="{98125981-78AF-48F9-946D-AFBE11F76748}">
      <dgm:prSet/>
      <dgm:spPr/>
      <dgm:t>
        <a:bodyPr/>
        <a:lstStyle/>
        <a:p>
          <a:endParaRPr lang="en-US"/>
        </a:p>
      </dgm:t>
    </dgm:pt>
    <dgm:pt modelId="{9AFA44AE-FA19-453B-935F-05C149F3961A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aseline="0" dirty="0"/>
            <a:t>LAB 17</a:t>
          </a:r>
          <a:endParaRPr lang="en-US" dirty="0"/>
        </a:p>
      </dgm:t>
    </dgm:pt>
    <dgm:pt modelId="{04BE1063-9449-4B0E-B587-7592A36ECA25}" type="parTrans" cxnId="{AF26F69C-38E6-4537-A5AB-C6043AC8F93A}">
      <dgm:prSet/>
      <dgm:spPr/>
      <dgm:t>
        <a:bodyPr/>
        <a:lstStyle/>
        <a:p>
          <a:endParaRPr lang="en-US"/>
        </a:p>
      </dgm:t>
    </dgm:pt>
    <dgm:pt modelId="{50263F9F-17CC-4762-90C1-F2D6CAD68FAD}" type="sibTrans" cxnId="{AF26F69C-38E6-4537-A5AB-C6043AC8F93A}">
      <dgm:prSet/>
      <dgm:spPr/>
      <dgm:t>
        <a:bodyPr/>
        <a:lstStyle/>
        <a:p>
          <a:endParaRPr lang="en-US"/>
        </a:p>
      </dgm:t>
    </dgm:pt>
    <dgm:pt modelId="{DF0181EB-CCCE-4B91-B9C7-115B363C6ABE}" type="pres">
      <dgm:prSet presAssocID="{EFE41CDB-2251-49E2-8065-361493DD8E3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D70374-1781-408E-A82A-724E992DA3A3}" type="pres">
      <dgm:prSet presAssocID="{F01FAA21-9C06-4B5F-9C56-B10E52512266}" presName="hierRoot1" presStyleCnt="0"/>
      <dgm:spPr/>
    </dgm:pt>
    <dgm:pt modelId="{EB480DA4-9D68-412E-B5C6-860B280CA940}" type="pres">
      <dgm:prSet presAssocID="{F01FAA21-9C06-4B5F-9C56-B10E52512266}" presName="composite" presStyleCnt="0"/>
      <dgm:spPr/>
    </dgm:pt>
    <dgm:pt modelId="{D71FFD52-FD76-4D09-B8C0-7C6E7D822306}" type="pres">
      <dgm:prSet presAssocID="{F01FAA21-9C06-4B5F-9C56-B10E52512266}" presName="background" presStyleLbl="node0" presStyleIdx="0" presStyleCnt="2"/>
      <dgm:spPr/>
    </dgm:pt>
    <dgm:pt modelId="{1D06CFBF-8391-433E-80AF-20FB37F1CA29}" type="pres">
      <dgm:prSet presAssocID="{F01FAA21-9C06-4B5F-9C56-B10E52512266}" presName="text" presStyleLbl="fgAcc0" presStyleIdx="0" presStyleCnt="2">
        <dgm:presLayoutVars>
          <dgm:chPref val="3"/>
        </dgm:presLayoutVars>
      </dgm:prSet>
      <dgm:spPr/>
    </dgm:pt>
    <dgm:pt modelId="{DEFC3413-4DAB-41CB-A670-B14B3E1A96E5}" type="pres">
      <dgm:prSet presAssocID="{F01FAA21-9C06-4B5F-9C56-B10E52512266}" presName="hierChild2" presStyleCnt="0"/>
      <dgm:spPr/>
    </dgm:pt>
    <dgm:pt modelId="{1860E3CA-5612-4E22-AEF4-9A576A42FCBA}" type="pres">
      <dgm:prSet presAssocID="{9AFA44AE-FA19-453B-935F-05C149F3961A}" presName="hierRoot1" presStyleCnt="0"/>
      <dgm:spPr/>
    </dgm:pt>
    <dgm:pt modelId="{40549278-322D-4B64-80D5-74517ABCA147}" type="pres">
      <dgm:prSet presAssocID="{9AFA44AE-FA19-453B-935F-05C149F3961A}" presName="composite" presStyleCnt="0"/>
      <dgm:spPr/>
    </dgm:pt>
    <dgm:pt modelId="{3175624C-5169-4F4B-8A1D-7CF03E74F680}" type="pres">
      <dgm:prSet presAssocID="{9AFA44AE-FA19-453B-935F-05C149F3961A}" presName="background" presStyleLbl="node0" presStyleIdx="1" presStyleCnt="2"/>
      <dgm:spPr/>
    </dgm:pt>
    <dgm:pt modelId="{94AFF4AF-90D9-4A87-A509-109F643AA4CC}" type="pres">
      <dgm:prSet presAssocID="{9AFA44AE-FA19-453B-935F-05C149F3961A}" presName="text" presStyleLbl="fgAcc0" presStyleIdx="1" presStyleCnt="2">
        <dgm:presLayoutVars>
          <dgm:chPref val="3"/>
        </dgm:presLayoutVars>
      </dgm:prSet>
      <dgm:spPr/>
    </dgm:pt>
    <dgm:pt modelId="{2AAC344F-C852-4639-8733-D8DA39F3E31A}" type="pres">
      <dgm:prSet presAssocID="{9AFA44AE-FA19-453B-935F-05C149F3961A}" presName="hierChild2" presStyleCnt="0"/>
      <dgm:spPr/>
    </dgm:pt>
  </dgm:ptLst>
  <dgm:cxnLst>
    <dgm:cxn modelId="{C9FF7B43-E5C1-4959-8444-B41F080BDCC9}" type="presOf" srcId="{F01FAA21-9C06-4B5F-9C56-B10E52512266}" destId="{1D06CFBF-8391-433E-80AF-20FB37F1CA29}" srcOrd="0" destOrd="0" presId="urn:microsoft.com/office/officeart/2005/8/layout/hierarchy1"/>
    <dgm:cxn modelId="{C57B5D71-B804-4EA2-B85B-B3D6D6F6CC7F}" type="presOf" srcId="{EFE41CDB-2251-49E2-8065-361493DD8E3D}" destId="{DF0181EB-CCCE-4B91-B9C7-115B363C6ABE}" srcOrd="0" destOrd="0" presId="urn:microsoft.com/office/officeart/2005/8/layout/hierarchy1"/>
    <dgm:cxn modelId="{98125981-78AF-48F9-946D-AFBE11F76748}" srcId="{EFE41CDB-2251-49E2-8065-361493DD8E3D}" destId="{F01FAA21-9C06-4B5F-9C56-B10E52512266}" srcOrd="0" destOrd="0" parTransId="{19BB6825-4754-454A-BAB4-A95D433F0A4B}" sibTransId="{D7DEC841-18F8-45B9-BDBE-57C7CB63AA64}"/>
    <dgm:cxn modelId="{AF26F69C-38E6-4537-A5AB-C6043AC8F93A}" srcId="{EFE41CDB-2251-49E2-8065-361493DD8E3D}" destId="{9AFA44AE-FA19-453B-935F-05C149F3961A}" srcOrd="1" destOrd="0" parTransId="{04BE1063-9449-4B0E-B587-7592A36ECA25}" sibTransId="{50263F9F-17CC-4762-90C1-F2D6CAD68FAD}"/>
    <dgm:cxn modelId="{7E37E7B7-7F57-4C35-A9BF-82273AD19C50}" type="presOf" srcId="{9AFA44AE-FA19-453B-935F-05C149F3961A}" destId="{94AFF4AF-90D9-4A87-A509-109F643AA4CC}" srcOrd="0" destOrd="0" presId="urn:microsoft.com/office/officeart/2005/8/layout/hierarchy1"/>
    <dgm:cxn modelId="{F6F94923-7EAC-4B16-BEB3-BE469E73EAC3}" type="presParOf" srcId="{DF0181EB-CCCE-4B91-B9C7-115B363C6ABE}" destId="{17D70374-1781-408E-A82A-724E992DA3A3}" srcOrd="0" destOrd="0" presId="urn:microsoft.com/office/officeart/2005/8/layout/hierarchy1"/>
    <dgm:cxn modelId="{14B0E39A-FCB9-41C5-A8B7-BA10475D1456}" type="presParOf" srcId="{17D70374-1781-408E-A82A-724E992DA3A3}" destId="{EB480DA4-9D68-412E-B5C6-860B280CA940}" srcOrd="0" destOrd="0" presId="urn:microsoft.com/office/officeart/2005/8/layout/hierarchy1"/>
    <dgm:cxn modelId="{B6F6292B-88A0-487E-A957-7A7238897D14}" type="presParOf" srcId="{EB480DA4-9D68-412E-B5C6-860B280CA940}" destId="{D71FFD52-FD76-4D09-B8C0-7C6E7D822306}" srcOrd="0" destOrd="0" presId="urn:microsoft.com/office/officeart/2005/8/layout/hierarchy1"/>
    <dgm:cxn modelId="{7BDDB8FB-29A5-46EC-86D5-80C3676B9251}" type="presParOf" srcId="{EB480DA4-9D68-412E-B5C6-860B280CA940}" destId="{1D06CFBF-8391-433E-80AF-20FB37F1CA29}" srcOrd="1" destOrd="0" presId="urn:microsoft.com/office/officeart/2005/8/layout/hierarchy1"/>
    <dgm:cxn modelId="{DD1DF28B-99F5-4477-AC64-D7C761B0D840}" type="presParOf" srcId="{17D70374-1781-408E-A82A-724E992DA3A3}" destId="{DEFC3413-4DAB-41CB-A670-B14B3E1A96E5}" srcOrd="1" destOrd="0" presId="urn:microsoft.com/office/officeart/2005/8/layout/hierarchy1"/>
    <dgm:cxn modelId="{146F60E9-B191-4D99-83DA-5316FF8EDA06}" type="presParOf" srcId="{DF0181EB-CCCE-4B91-B9C7-115B363C6ABE}" destId="{1860E3CA-5612-4E22-AEF4-9A576A42FCBA}" srcOrd="1" destOrd="0" presId="urn:microsoft.com/office/officeart/2005/8/layout/hierarchy1"/>
    <dgm:cxn modelId="{B8B05D9A-9BBF-4563-A8E1-3EBA95431C14}" type="presParOf" srcId="{1860E3CA-5612-4E22-AEF4-9A576A42FCBA}" destId="{40549278-322D-4B64-80D5-74517ABCA147}" srcOrd="0" destOrd="0" presId="urn:microsoft.com/office/officeart/2005/8/layout/hierarchy1"/>
    <dgm:cxn modelId="{CDD31597-33BE-487E-89E7-EA675B732CCD}" type="presParOf" srcId="{40549278-322D-4B64-80D5-74517ABCA147}" destId="{3175624C-5169-4F4B-8A1D-7CF03E74F680}" srcOrd="0" destOrd="0" presId="urn:microsoft.com/office/officeart/2005/8/layout/hierarchy1"/>
    <dgm:cxn modelId="{53FDB1D6-3058-4699-B16E-59F7F1664402}" type="presParOf" srcId="{40549278-322D-4B64-80D5-74517ABCA147}" destId="{94AFF4AF-90D9-4A87-A509-109F643AA4CC}" srcOrd="1" destOrd="0" presId="urn:microsoft.com/office/officeart/2005/8/layout/hierarchy1"/>
    <dgm:cxn modelId="{C47FB8CE-E073-4275-BD06-2C022B4CA672}" type="presParOf" srcId="{1860E3CA-5612-4E22-AEF4-9A576A42FCBA}" destId="{2AAC344F-C852-4639-8733-D8DA39F3E3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244B43-E021-4097-BDE6-A06B5AB17868}" type="doc">
      <dgm:prSet loTypeId="urn:microsoft.com/office/officeart/2005/8/layout/chevron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4993DA9-745B-4048-B4B5-368AD802B6AF}">
      <dgm:prSet phldrT="[文字]"/>
      <dgm:spPr/>
      <dgm:t>
        <a:bodyPr/>
        <a:lstStyle/>
        <a:p>
          <a:r>
            <a:rPr lang="en-US" altLang="zh-TW" dirty="0"/>
            <a:t>Virtual Network</a:t>
          </a:r>
          <a:endParaRPr lang="zh-TW" altLang="en-US" dirty="0"/>
        </a:p>
      </dgm:t>
    </dgm:pt>
    <dgm:pt modelId="{56F9CB6C-E59D-4FC6-9DA9-34D9605B14E5}" type="par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0224683-7126-4E90-9E13-BE4706C0BB80}" type="sib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1842E1C-FFEF-42D0-822A-198C8971B945}">
      <dgm:prSet phldrT="[文字]"/>
      <dgm:spPr/>
      <dgm:t>
        <a:bodyPr/>
        <a:lstStyle/>
        <a:p>
          <a:r>
            <a:rPr lang="en-US" altLang="zh-TW" dirty="0"/>
            <a:t>Storage</a:t>
          </a:r>
          <a:endParaRPr lang="zh-TW" altLang="en-US" dirty="0"/>
        </a:p>
      </dgm:t>
    </dgm:pt>
    <dgm:pt modelId="{78CA8D71-8491-4509-83D8-01CC8F5505B2}" type="par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3F3D06FA-E02E-4370-A73B-428783D86856}" type="sib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8841478E-096C-45A9-B320-BAF084B81CC9}">
      <dgm:prSet phldrT="[文字]"/>
      <dgm:spPr/>
      <dgm:t>
        <a:bodyPr/>
        <a:lstStyle/>
        <a:p>
          <a:r>
            <a:rPr lang="en-US" altLang="zh-TW" dirty="0"/>
            <a:t>Cluster</a:t>
          </a:r>
          <a:endParaRPr lang="zh-TW" altLang="en-US" dirty="0"/>
        </a:p>
      </dgm:t>
    </dgm:pt>
    <dgm:pt modelId="{B9869523-118D-411F-BE26-A8CE2DCCF88B}" type="par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C0D00738-8DD0-4B91-9B37-C4A227FD3CCE}" type="sib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B1E822C0-AABC-4E43-85F8-2D7B493EA845}">
      <dgm:prSet phldrT="[文字]"/>
      <dgm:spPr/>
      <dgm:t>
        <a:bodyPr/>
        <a:lstStyle/>
        <a:p>
          <a:r>
            <a:rPr lang="en-US" altLang="zh-TW" dirty="0"/>
            <a:t>Virtual Machine</a:t>
          </a:r>
          <a:endParaRPr lang="zh-TW" altLang="en-US" dirty="0"/>
        </a:p>
      </dgm:t>
    </dgm:pt>
    <dgm:pt modelId="{10A28DC4-8500-4ECF-93F7-9C87543DC6B4}" type="par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963D45F7-B35A-4492-84D3-39F911077629}" type="sib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6B8177EC-B5DB-4911-984F-CDDE0107FBAF}">
      <dgm:prSet phldrT="[文字]"/>
      <dgm:spPr/>
      <dgm:t>
        <a:bodyPr/>
        <a:lstStyle/>
        <a:p>
          <a:endParaRPr lang="zh-TW" altLang="en-US" dirty="0"/>
        </a:p>
      </dgm:t>
    </dgm:pt>
    <dgm:pt modelId="{AE927F1E-93F5-437A-A81E-0F950D3D7F8B}" type="par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69BA47F6-2DA3-46DE-8508-A5AA90D7351A}" type="sib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05E06040-CE2D-42CE-A8AC-0DB1AE484110}">
      <dgm:prSet phldrT="[文字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vCenter / ESXi</a:t>
          </a:r>
          <a:endParaRPr lang="zh-TW" altLang="en-US" dirty="0"/>
        </a:p>
      </dgm:t>
    </dgm:pt>
    <dgm:pt modelId="{0DF9778C-A398-4502-BFF5-1BC0757C12F6}" type="par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FFDB5E44-35BE-4A21-AE72-3F21C5DF08BD}" type="sib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4A43A761-D379-4C9E-90C5-DD0F5527F2CA}">
      <dgm:prSet phldrT="[文字]"/>
      <dgm:spPr/>
      <dgm:t>
        <a:bodyPr/>
        <a:lstStyle/>
        <a:p>
          <a:endParaRPr lang="zh-TW" altLang="en-US" dirty="0"/>
        </a:p>
      </dgm:t>
    </dgm:pt>
    <dgm:pt modelId="{04816B7E-64B9-4D7F-BACE-455EA31A845B}" type="par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74BF4EBF-C7D4-4997-B327-1D1208044F10}" type="sib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C1C4DC47-40A1-4DB3-A257-742913FE6AE0}">
      <dgm:prSet phldrT="[文字]"/>
      <dgm:spPr/>
      <dgm:t>
        <a:bodyPr/>
        <a:lstStyle/>
        <a:p>
          <a:endParaRPr lang="zh-TW" altLang="en-US" dirty="0"/>
        </a:p>
      </dgm:t>
    </dgm:pt>
    <dgm:pt modelId="{84B9EF32-CFAB-4BC1-B07D-7BD33F3CF9FD}" type="parTrans" cxnId="{A5BBFD7A-F2A0-4F36-82B4-1FC216765F16}">
      <dgm:prSet/>
      <dgm:spPr/>
    </dgm:pt>
    <dgm:pt modelId="{24A967D3-6FDC-4423-9D8D-F370922D0A79}" type="sibTrans" cxnId="{A5BBFD7A-F2A0-4F36-82B4-1FC216765F16}">
      <dgm:prSet/>
      <dgm:spPr/>
    </dgm:pt>
    <dgm:pt modelId="{90093762-FAF9-47AF-A401-919FE196E4B3}">
      <dgm:prSet phldrT="[文字]"/>
      <dgm:spPr/>
      <dgm:t>
        <a:bodyPr/>
        <a:lstStyle/>
        <a:p>
          <a:endParaRPr lang="zh-TW" altLang="en-US" dirty="0"/>
        </a:p>
      </dgm:t>
    </dgm:pt>
    <dgm:pt modelId="{CA75016A-9793-4DBC-8211-B324A49E6F83}" type="parTrans" cxnId="{9475C3AC-354C-4AB3-91F8-AA743224BFDC}">
      <dgm:prSet/>
      <dgm:spPr/>
    </dgm:pt>
    <dgm:pt modelId="{F659A712-5DB0-4F19-8A55-D5338F284A63}" type="sibTrans" cxnId="{9475C3AC-354C-4AB3-91F8-AA743224BFDC}">
      <dgm:prSet/>
      <dgm:spPr/>
    </dgm:pt>
    <dgm:pt modelId="{BD84F314-866F-44D2-BE18-2CA2F6100469}">
      <dgm:prSet phldrT="[文字]"/>
      <dgm:spPr/>
      <dgm:t>
        <a:bodyPr/>
        <a:lstStyle/>
        <a:p>
          <a:endParaRPr lang="zh-TW" altLang="en-US" dirty="0"/>
        </a:p>
      </dgm:t>
    </dgm:pt>
    <dgm:pt modelId="{8D4A58E7-09A6-4EB3-9EAC-58EF31B53813}" type="parTrans" cxnId="{0C977055-78D6-4012-94C2-53631E42A038}">
      <dgm:prSet/>
      <dgm:spPr/>
    </dgm:pt>
    <dgm:pt modelId="{99AC4B16-EA65-42B5-BA96-E7A62DDF0ED6}" type="sibTrans" cxnId="{0C977055-78D6-4012-94C2-53631E42A038}">
      <dgm:prSet/>
      <dgm:spPr/>
    </dgm:pt>
    <dgm:pt modelId="{5BB9A0AF-E429-420C-984C-A2B6C5866A21}" type="pres">
      <dgm:prSet presAssocID="{50244B43-E021-4097-BDE6-A06B5AB17868}" presName="linearFlow" presStyleCnt="0">
        <dgm:presLayoutVars>
          <dgm:dir/>
          <dgm:animLvl val="lvl"/>
          <dgm:resizeHandles val="exact"/>
        </dgm:presLayoutVars>
      </dgm:prSet>
      <dgm:spPr/>
    </dgm:pt>
    <dgm:pt modelId="{1667733B-EAE4-4700-9C93-F5C77E403D80}" type="pres">
      <dgm:prSet presAssocID="{C1C4DC47-40A1-4DB3-A257-742913FE6AE0}" presName="composite" presStyleCnt="0"/>
      <dgm:spPr/>
    </dgm:pt>
    <dgm:pt modelId="{C1388AC1-1B5B-40F8-B28A-F7C0F4CD54EA}" type="pres">
      <dgm:prSet presAssocID="{C1C4DC47-40A1-4DB3-A257-742913FE6AE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3FDB745-20C2-4B68-98D1-384A1EC69EC2}" type="pres">
      <dgm:prSet presAssocID="{C1C4DC47-40A1-4DB3-A257-742913FE6AE0}" presName="descendantText" presStyleLbl="alignAcc1" presStyleIdx="0" presStyleCnt="5">
        <dgm:presLayoutVars>
          <dgm:bulletEnabled val="1"/>
        </dgm:presLayoutVars>
      </dgm:prSet>
      <dgm:spPr/>
    </dgm:pt>
    <dgm:pt modelId="{DE1AF5B9-7024-4036-A97C-81D8DFD503ED}" type="pres">
      <dgm:prSet presAssocID="{24A967D3-6FDC-4423-9D8D-F370922D0A79}" presName="sp" presStyleCnt="0"/>
      <dgm:spPr/>
    </dgm:pt>
    <dgm:pt modelId="{F50BDDCF-1CD9-49B7-B6F4-40A0C29044A4}" type="pres">
      <dgm:prSet presAssocID="{90093762-FAF9-47AF-A401-919FE196E4B3}" presName="composite" presStyleCnt="0"/>
      <dgm:spPr/>
    </dgm:pt>
    <dgm:pt modelId="{39451EEE-9F60-4AD6-86F7-A7057F1325CE}" type="pres">
      <dgm:prSet presAssocID="{90093762-FAF9-47AF-A401-919FE196E4B3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565A3AB-805C-4660-B1F3-3C3719A65F54}" type="pres">
      <dgm:prSet presAssocID="{90093762-FAF9-47AF-A401-919FE196E4B3}" presName="descendantText" presStyleLbl="alignAcc1" presStyleIdx="1" presStyleCnt="5">
        <dgm:presLayoutVars>
          <dgm:bulletEnabled val="1"/>
        </dgm:presLayoutVars>
      </dgm:prSet>
      <dgm:spPr/>
    </dgm:pt>
    <dgm:pt modelId="{33B0420F-F83A-432D-B080-6AD06A4E2962}" type="pres">
      <dgm:prSet presAssocID="{F659A712-5DB0-4F19-8A55-D5338F284A63}" presName="sp" presStyleCnt="0"/>
      <dgm:spPr/>
    </dgm:pt>
    <dgm:pt modelId="{7E7FCBC8-380F-4CB8-A37F-826162160EDB}" type="pres">
      <dgm:prSet presAssocID="{BD84F314-866F-44D2-BE18-2CA2F6100469}" presName="composite" presStyleCnt="0"/>
      <dgm:spPr/>
    </dgm:pt>
    <dgm:pt modelId="{A3EB233D-E8BA-496A-835E-592B92FF3F1D}" type="pres">
      <dgm:prSet presAssocID="{BD84F314-866F-44D2-BE18-2CA2F6100469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86328B0C-9E31-4368-BCDE-02F1580C1E80}" type="pres">
      <dgm:prSet presAssocID="{BD84F314-866F-44D2-BE18-2CA2F6100469}" presName="descendantText" presStyleLbl="alignAcc1" presStyleIdx="2" presStyleCnt="5">
        <dgm:presLayoutVars>
          <dgm:bulletEnabled val="1"/>
        </dgm:presLayoutVars>
      </dgm:prSet>
      <dgm:spPr/>
    </dgm:pt>
    <dgm:pt modelId="{A13298BD-74A1-4378-8AC3-5F1620494736}" type="pres">
      <dgm:prSet presAssocID="{99AC4B16-EA65-42B5-BA96-E7A62DDF0ED6}" presName="sp" presStyleCnt="0"/>
      <dgm:spPr/>
    </dgm:pt>
    <dgm:pt modelId="{503DDB04-8DD2-4C1B-B56C-8F279860477A}" type="pres">
      <dgm:prSet presAssocID="{6B8177EC-B5DB-4911-984F-CDDE0107FBAF}" presName="composite" presStyleCnt="0"/>
      <dgm:spPr/>
    </dgm:pt>
    <dgm:pt modelId="{2F438DE9-D5B4-49F3-91EE-1FE5EBBCE799}" type="pres">
      <dgm:prSet presAssocID="{6B8177EC-B5DB-4911-984F-CDDE0107FBA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FA6C90E-1D11-479B-866C-8C4AD698BD25}" type="pres">
      <dgm:prSet presAssocID="{6B8177EC-B5DB-4911-984F-CDDE0107FBAF}" presName="descendantText" presStyleLbl="alignAcc1" presStyleIdx="3" presStyleCnt="5">
        <dgm:presLayoutVars>
          <dgm:bulletEnabled val="1"/>
        </dgm:presLayoutVars>
      </dgm:prSet>
      <dgm:spPr/>
    </dgm:pt>
    <dgm:pt modelId="{7BD5D9FC-CF7A-42F2-A9D5-C496F928B474}" type="pres">
      <dgm:prSet presAssocID="{69BA47F6-2DA3-46DE-8508-A5AA90D7351A}" presName="sp" presStyleCnt="0"/>
      <dgm:spPr/>
    </dgm:pt>
    <dgm:pt modelId="{3BED852F-3E1E-4279-A9F8-307A12032527}" type="pres">
      <dgm:prSet presAssocID="{4A43A761-D379-4C9E-90C5-DD0F5527F2CA}" presName="composite" presStyleCnt="0"/>
      <dgm:spPr/>
    </dgm:pt>
    <dgm:pt modelId="{45EEC259-E251-41FE-B52C-CB5A613A8DA9}" type="pres">
      <dgm:prSet presAssocID="{4A43A761-D379-4C9E-90C5-DD0F5527F2CA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1A808FC8-1448-483D-9E53-4C61A9ABE390}" type="pres">
      <dgm:prSet presAssocID="{4A43A761-D379-4C9E-90C5-DD0F5527F2CA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B04A009-E42E-4047-81F1-E01574E74590}" type="presOf" srcId="{BD84F314-866F-44D2-BE18-2CA2F6100469}" destId="{A3EB233D-E8BA-496A-835E-592B92FF3F1D}" srcOrd="0" destOrd="0" presId="urn:microsoft.com/office/officeart/2005/8/layout/chevron2"/>
    <dgm:cxn modelId="{6DBC7C0F-8DA2-47E0-BCDD-BF779BCDBD4C}" type="presOf" srcId="{14993DA9-745B-4048-B4B5-368AD802B6AF}" destId="{A3FDB745-20C2-4B68-98D1-384A1EC69EC2}" srcOrd="0" destOrd="0" presId="urn:microsoft.com/office/officeart/2005/8/layout/chevron2"/>
    <dgm:cxn modelId="{001BE512-31D4-4752-8561-096C85FFA325}" srcId="{BD84F314-866F-44D2-BE18-2CA2F6100469}" destId="{8841478E-096C-45A9-B320-BAF084B81CC9}" srcOrd="0" destOrd="0" parTransId="{B9869523-118D-411F-BE26-A8CE2DCCF88B}" sibTransId="{C0D00738-8DD0-4B91-9B37-C4A227FD3CCE}"/>
    <dgm:cxn modelId="{7B69C167-43D1-4C21-80AB-D7810048259D}" type="presOf" srcId="{C1842E1C-FFEF-42D0-822A-198C8971B945}" destId="{E565A3AB-805C-4660-B1F3-3C3719A65F54}" srcOrd="0" destOrd="0" presId="urn:microsoft.com/office/officeart/2005/8/layout/chevron2"/>
    <dgm:cxn modelId="{78761E6B-9935-4162-AD86-58C995A37550}" srcId="{C1C4DC47-40A1-4DB3-A257-742913FE6AE0}" destId="{14993DA9-745B-4048-B4B5-368AD802B6AF}" srcOrd="0" destOrd="0" parTransId="{56F9CB6C-E59D-4FC6-9DA9-34D9605B14E5}" sibTransId="{C0224683-7126-4E90-9E13-BE4706C0BB80}"/>
    <dgm:cxn modelId="{5B081F6C-7C14-488F-9A53-A7737B1F27D0}" type="presOf" srcId="{05E06040-CE2D-42CE-A8AC-0DB1AE484110}" destId="{1A808FC8-1448-483D-9E53-4C61A9ABE390}" srcOrd="0" destOrd="0" presId="urn:microsoft.com/office/officeart/2005/8/layout/chevron2"/>
    <dgm:cxn modelId="{0C977055-78D6-4012-94C2-53631E42A038}" srcId="{50244B43-E021-4097-BDE6-A06B5AB17868}" destId="{BD84F314-866F-44D2-BE18-2CA2F6100469}" srcOrd="2" destOrd="0" parTransId="{8D4A58E7-09A6-4EB3-9EAC-58EF31B53813}" sibTransId="{99AC4B16-EA65-42B5-BA96-E7A62DDF0ED6}"/>
    <dgm:cxn modelId="{0DA8D358-2FB2-4973-BC13-4D75E5141681}" srcId="{6B8177EC-B5DB-4911-984F-CDDE0107FBAF}" destId="{B1E822C0-AABC-4E43-85F8-2D7B493EA845}" srcOrd="0" destOrd="0" parTransId="{10A28DC4-8500-4ECF-93F7-9C87543DC6B4}" sibTransId="{963D45F7-B35A-4492-84D3-39F911077629}"/>
    <dgm:cxn modelId="{A5BBFD7A-F2A0-4F36-82B4-1FC216765F16}" srcId="{50244B43-E021-4097-BDE6-A06B5AB17868}" destId="{C1C4DC47-40A1-4DB3-A257-742913FE6AE0}" srcOrd="0" destOrd="0" parTransId="{84B9EF32-CFAB-4BC1-B07D-7BD33F3CF9FD}" sibTransId="{24A967D3-6FDC-4423-9D8D-F370922D0A79}"/>
    <dgm:cxn modelId="{75B97887-D721-4D47-84C1-DF65423ABDC3}" srcId="{50244B43-E021-4097-BDE6-A06B5AB17868}" destId="{6B8177EC-B5DB-4911-984F-CDDE0107FBAF}" srcOrd="3" destOrd="0" parTransId="{AE927F1E-93F5-437A-A81E-0F950D3D7F8B}" sibTransId="{69BA47F6-2DA3-46DE-8508-A5AA90D7351A}"/>
    <dgm:cxn modelId="{22D71F9D-FA52-4174-B1FB-4F9021BBA052}" type="presOf" srcId="{90093762-FAF9-47AF-A401-919FE196E4B3}" destId="{39451EEE-9F60-4AD6-86F7-A7057F1325CE}" srcOrd="0" destOrd="0" presId="urn:microsoft.com/office/officeart/2005/8/layout/chevron2"/>
    <dgm:cxn modelId="{B4C067A1-C742-46BF-AD86-48AE436C4285}" type="presOf" srcId="{B1E822C0-AABC-4E43-85F8-2D7B493EA845}" destId="{CFA6C90E-1D11-479B-866C-8C4AD698BD25}" srcOrd="0" destOrd="0" presId="urn:microsoft.com/office/officeart/2005/8/layout/chevron2"/>
    <dgm:cxn modelId="{D707AFAB-7C37-4867-A8C5-C654AD207BC1}" srcId="{50244B43-E021-4097-BDE6-A06B5AB17868}" destId="{4A43A761-D379-4C9E-90C5-DD0F5527F2CA}" srcOrd="4" destOrd="0" parTransId="{04816B7E-64B9-4D7F-BACE-455EA31A845B}" sibTransId="{74BF4EBF-C7D4-4997-B327-1D1208044F10}"/>
    <dgm:cxn modelId="{9475C3AC-354C-4AB3-91F8-AA743224BFDC}" srcId="{50244B43-E021-4097-BDE6-A06B5AB17868}" destId="{90093762-FAF9-47AF-A401-919FE196E4B3}" srcOrd="1" destOrd="0" parTransId="{CA75016A-9793-4DBC-8211-B324A49E6F83}" sibTransId="{F659A712-5DB0-4F19-8A55-D5338F284A63}"/>
    <dgm:cxn modelId="{FA2530CC-7373-4366-916F-62749E66BB2E}" srcId="{4A43A761-D379-4C9E-90C5-DD0F5527F2CA}" destId="{05E06040-CE2D-42CE-A8AC-0DB1AE484110}" srcOrd="0" destOrd="0" parTransId="{0DF9778C-A398-4502-BFF5-1BC0757C12F6}" sibTransId="{FFDB5E44-35BE-4A21-AE72-3F21C5DF08BD}"/>
    <dgm:cxn modelId="{1004CDD3-4D71-463D-8292-CF5185122E22}" type="presOf" srcId="{C1C4DC47-40A1-4DB3-A257-742913FE6AE0}" destId="{C1388AC1-1B5B-40F8-B28A-F7C0F4CD54EA}" srcOrd="0" destOrd="0" presId="urn:microsoft.com/office/officeart/2005/8/layout/chevron2"/>
    <dgm:cxn modelId="{777029DE-4FC0-4CAC-A103-1105FE7AFFD5}" srcId="{90093762-FAF9-47AF-A401-919FE196E4B3}" destId="{C1842E1C-FFEF-42D0-822A-198C8971B945}" srcOrd="0" destOrd="0" parTransId="{78CA8D71-8491-4509-83D8-01CC8F5505B2}" sibTransId="{3F3D06FA-E02E-4370-A73B-428783D86856}"/>
    <dgm:cxn modelId="{2495DBDF-1C08-4A58-9AD0-FBE09E2D0EF2}" type="presOf" srcId="{50244B43-E021-4097-BDE6-A06B5AB17868}" destId="{5BB9A0AF-E429-420C-984C-A2B6C5866A21}" srcOrd="0" destOrd="0" presId="urn:microsoft.com/office/officeart/2005/8/layout/chevron2"/>
    <dgm:cxn modelId="{53BA35EC-6AE4-47B9-86DE-CC926670CB29}" type="presOf" srcId="{6B8177EC-B5DB-4911-984F-CDDE0107FBAF}" destId="{2F438DE9-D5B4-49F3-91EE-1FE5EBBCE799}" srcOrd="0" destOrd="0" presId="urn:microsoft.com/office/officeart/2005/8/layout/chevron2"/>
    <dgm:cxn modelId="{702711F0-0101-428F-A9FC-44355A5918B9}" type="presOf" srcId="{4A43A761-D379-4C9E-90C5-DD0F5527F2CA}" destId="{45EEC259-E251-41FE-B52C-CB5A613A8DA9}" srcOrd="0" destOrd="0" presId="urn:microsoft.com/office/officeart/2005/8/layout/chevron2"/>
    <dgm:cxn modelId="{039A76F1-1D0C-4D1C-8659-4FDBABA1A415}" type="presOf" srcId="{8841478E-096C-45A9-B320-BAF084B81CC9}" destId="{86328B0C-9E31-4368-BCDE-02F1580C1E80}" srcOrd="0" destOrd="0" presId="urn:microsoft.com/office/officeart/2005/8/layout/chevron2"/>
    <dgm:cxn modelId="{D644CA0B-0909-4E7E-8E36-95B2C76D83C7}" type="presParOf" srcId="{5BB9A0AF-E429-420C-984C-A2B6C5866A21}" destId="{1667733B-EAE4-4700-9C93-F5C77E403D80}" srcOrd="0" destOrd="0" presId="urn:microsoft.com/office/officeart/2005/8/layout/chevron2"/>
    <dgm:cxn modelId="{35847296-2463-480B-B3ED-1688E74EEF3A}" type="presParOf" srcId="{1667733B-EAE4-4700-9C93-F5C77E403D80}" destId="{C1388AC1-1B5B-40F8-B28A-F7C0F4CD54EA}" srcOrd="0" destOrd="0" presId="urn:microsoft.com/office/officeart/2005/8/layout/chevron2"/>
    <dgm:cxn modelId="{06BC7DFF-8680-4084-82E0-A3B73F75E7B3}" type="presParOf" srcId="{1667733B-EAE4-4700-9C93-F5C77E403D80}" destId="{A3FDB745-20C2-4B68-98D1-384A1EC69EC2}" srcOrd="1" destOrd="0" presId="urn:microsoft.com/office/officeart/2005/8/layout/chevron2"/>
    <dgm:cxn modelId="{734C7A37-46C2-44F5-B53F-F80785CC02F4}" type="presParOf" srcId="{5BB9A0AF-E429-420C-984C-A2B6C5866A21}" destId="{DE1AF5B9-7024-4036-A97C-81D8DFD503ED}" srcOrd="1" destOrd="0" presId="urn:microsoft.com/office/officeart/2005/8/layout/chevron2"/>
    <dgm:cxn modelId="{B065AA0A-F45E-471B-AEDC-E7FBB92D2A35}" type="presParOf" srcId="{5BB9A0AF-E429-420C-984C-A2B6C5866A21}" destId="{F50BDDCF-1CD9-49B7-B6F4-40A0C29044A4}" srcOrd="2" destOrd="0" presId="urn:microsoft.com/office/officeart/2005/8/layout/chevron2"/>
    <dgm:cxn modelId="{6F4C893E-01EC-4C23-8529-5C7B6552306C}" type="presParOf" srcId="{F50BDDCF-1CD9-49B7-B6F4-40A0C29044A4}" destId="{39451EEE-9F60-4AD6-86F7-A7057F1325CE}" srcOrd="0" destOrd="0" presId="urn:microsoft.com/office/officeart/2005/8/layout/chevron2"/>
    <dgm:cxn modelId="{4AEF3193-62A5-4EA6-B949-5AD1A32CA805}" type="presParOf" srcId="{F50BDDCF-1CD9-49B7-B6F4-40A0C29044A4}" destId="{E565A3AB-805C-4660-B1F3-3C3719A65F54}" srcOrd="1" destOrd="0" presId="urn:microsoft.com/office/officeart/2005/8/layout/chevron2"/>
    <dgm:cxn modelId="{A61EA0C6-7990-48AC-B5FE-820ABC41509C}" type="presParOf" srcId="{5BB9A0AF-E429-420C-984C-A2B6C5866A21}" destId="{33B0420F-F83A-432D-B080-6AD06A4E2962}" srcOrd="3" destOrd="0" presId="urn:microsoft.com/office/officeart/2005/8/layout/chevron2"/>
    <dgm:cxn modelId="{B55A7D2E-C561-44D2-9A8F-4A408EA370AC}" type="presParOf" srcId="{5BB9A0AF-E429-420C-984C-A2B6C5866A21}" destId="{7E7FCBC8-380F-4CB8-A37F-826162160EDB}" srcOrd="4" destOrd="0" presId="urn:microsoft.com/office/officeart/2005/8/layout/chevron2"/>
    <dgm:cxn modelId="{90DEF9E7-568C-409C-BAA3-978FBB4F6A1E}" type="presParOf" srcId="{7E7FCBC8-380F-4CB8-A37F-826162160EDB}" destId="{A3EB233D-E8BA-496A-835E-592B92FF3F1D}" srcOrd="0" destOrd="0" presId="urn:microsoft.com/office/officeart/2005/8/layout/chevron2"/>
    <dgm:cxn modelId="{D2A1A247-5474-4583-8ACB-DED5A61CE1D1}" type="presParOf" srcId="{7E7FCBC8-380F-4CB8-A37F-826162160EDB}" destId="{86328B0C-9E31-4368-BCDE-02F1580C1E80}" srcOrd="1" destOrd="0" presId="urn:microsoft.com/office/officeart/2005/8/layout/chevron2"/>
    <dgm:cxn modelId="{C7702291-D71A-4C7F-B65F-CBF32A78E900}" type="presParOf" srcId="{5BB9A0AF-E429-420C-984C-A2B6C5866A21}" destId="{A13298BD-74A1-4378-8AC3-5F1620494736}" srcOrd="5" destOrd="0" presId="urn:microsoft.com/office/officeart/2005/8/layout/chevron2"/>
    <dgm:cxn modelId="{C94A814C-9BC5-4314-ADEE-35ED51BCFB33}" type="presParOf" srcId="{5BB9A0AF-E429-420C-984C-A2B6C5866A21}" destId="{503DDB04-8DD2-4C1B-B56C-8F279860477A}" srcOrd="6" destOrd="0" presId="urn:microsoft.com/office/officeart/2005/8/layout/chevron2"/>
    <dgm:cxn modelId="{2EB63A24-8061-473E-83C0-A0C69098122E}" type="presParOf" srcId="{503DDB04-8DD2-4C1B-B56C-8F279860477A}" destId="{2F438DE9-D5B4-49F3-91EE-1FE5EBBCE799}" srcOrd="0" destOrd="0" presId="urn:microsoft.com/office/officeart/2005/8/layout/chevron2"/>
    <dgm:cxn modelId="{8D4FAF09-8A6B-4760-B212-8F37B43E1A35}" type="presParOf" srcId="{503DDB04-8DD2-4C1B-B56C-8F279860477A}" destId="{CFA6C90E-1D11-479B-866C-8C4AD698BD25}" srcOrd="1" destOrd="0" presId="urn:microsoft.com/office/officeart/2005/8/layout/chevron2"/>
    <dgm:cxn modelId="{9C9BD21E-C97E-442C-BF99-758337CE72EE}" type="presParOf" srcId="{5BB9A0AF-E429-420C-984C-A2B6C5866A21}" destId="{7BD5D9FC-CF7A-42F2-A9D5-C496F928B474}" srcOrd="7" destOrd="0" presId="urn:microsoft.com/office/officeart/2005/8/layout/chevron2"/>
    <dgm:cxn modelId="{D12E9AB7-BE49-4B49-A854-82B4832F602F}" type="presParOf" srcId="{5BB9A0AF-E429-420C-984C-A2B6C5866A21}" destId="{3BED852F-3E1E-4279-A9F8-307A12032527}" srcOrd="8" destOrd="0" presId="urn:microsoft.com/office/officeart/2005/8/layout/chevron2"/>
    <dgm:cxn modelId="{DD00916A-6550-443B-BEAA-2AB95C76344C}" type="presParOf" srcId="{3BED852F-3E1E-4279-A9F8-307A12032527}" destId="{45EEC259-E251-41FE-B52C-CB5A613A8DA9}" srcOrd="0" destOrd="0" presId="urn:microsoft.com/office/officeart/2005/8/layout/chevron2"/>
    <dgm:cxn modelId="{EAAB5C1E-A204-4AE1-9B64-E63D5375024C}" type="presParOf" srcId="{3BED852F-3E1E-4279-A9F8-307A12032527}" destId="{1A808FC8-1448-483D-9E53-4C61A9ABE3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FE41CDB-2251-49E2-8065-361493DD8E3D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1FAA21-9C06-4B5F-9C56-B10E52512266}">
      <dgm:prSet/>
      <dgm:spPr/>
      <dgm:t>
        <a:bodyPr/>
        <a:lstStyle/>
        <a:p>
          <a:r>
            <a:rPr lang="en-US" baseline="0" dirty="0"/>
            <a:t>LAB 18</a:t>
          </a:r>
          <a:endParaRPr lang="en-US" dirty="0"/>
        </a:p>
      </dgm:t>
    </dgm:pt>
    <dgm:pt modelId="{19BB6825-4754-454A-BAB4-A95D433F0A4B}" type="parTrans" cxnId="{98125981-78AF-48F9-946D-AFBE11F76748}">
      <dgm:prSet/>
      <dgm:spPr/>
      <dgm:t>
        <a:bodyPr/>
        <a:lstStyle/>
        <a:p>
          <a:endParaRPr lang="en-US"/>
        </a:p>
      </dgm:t>
    </dgm:pt>
    <dgm:pt modelId="{D7DEC841-18F8-45B9-BDBE-57C7CB63AA64}" type="sibTrans" cxnId="{98125981-78AF-48F9-946D-AFBE11F76748}">
      <dgm:prSet/>
      <dgm:spPr/>
      <dgm:t>
        <a:bodyPr/>
        <a:lstStyle/>
        <a:p>
          <a:endParaRPr lang="en-US"/>
        </a:p>
      </dgm:t>
    </dgm:pt>
    <dgm:pt modelId="{9AFA44AE-FA19-453B-935F-05C149F3961A}">
      <dgm:prSet/>
      <dgm:spPr/>
      <dgm:t>
        <a:bodyPr/>
        <a:lstStyle/>
        <a:p>
          <a:r>
            <a:rPr lang="en-US" baseline="0" dirty="0"/>
            <a:t>LAB 19</a:t>
          </a:r>
          <a:endParaRPr lang="en-US" dirty="0"/>
        </a:p>
      </dgm:t>
    </dgm:pt>
    <dgm:pt modelId="{04BE1063-9449-4B0E-B587-7592A36ECA25}" type="parTrans" cxnId="{AF26F69C-38E6-4537-A5AB-C6043AC8F93A}">
      <dgm:prSet/>
      <dgm:spPr/>
      <dgm:t>
        <a:bodyPr/>
        <a:lstStyle/>
        <a:p>
          <a:endParaRPr lang="en-US"/>
        </a:p>
      </dgm:t>
    </dgm:pt>
    <dgm:pt modelId="{50263F9F-17CC-4762-90C1-F2D6CAD68FAD}" type="sibTrans" cxnId="{AF26F69C-38E6-4537-A5AB-C6043AC8F93A}">
      <dgm:prSet/>
      <dgm:spPr/>
      <dgm:t>
        <a:bodyPr/>
        <a:lstStyle/>
        <a:p>
          <a:endParaRPr lang="en-US"/>
        </a:p>
      </dgm:t>
    </dgm:pt>
    <dgm:pt modelId="{0FD184D4-4AE0-4DDB-B6B7-BA9DD50253AC}">
      <dgm:prSet/>
      <dgm:spPr/>
      <dgm:t>
        <a:bodyPr/>
        <a:lstStyle/>
        <a:p>
          <a:r>
            <a:rPr lang="en-US" dirty="0"/>
            <a:t>LAB 20</a:t>
          </a:r>
        </a:p>
      </dgm:t>
    </dgm:pt>
    <dgm:pt modelId="{113A5798-2118-41B0-A4BC-E4DF68C521C6}" type="parTrans" cxnId="{A8F86F4C-8CD8-4E6C-A725-A5085749AA13}">
      <dgm:prSet/>
      <dgm:spPr/>
      <dgm:t>
        <a:bodyPr/>
        <a:lstStyle/>
        <a:p>
          <a:endParaRPr lang="zh-TW" altLang="en-US"/>
        </a:p>
      </dgm:t>
    </dgm:pt>
    <dgm:pt modelId="{AAF476EF-1437-4239-85CB-13E788EDC69D}" type="sibTrans" cxnId="{A8F86F4C-8CD8-4E6C-A725-A5085749AA13}">
      <dgm:prSet/>
      <dgm:spPr/>
      <dgm:t>
        <a:bodyPr/>
        <a:lstStyle/>
        <a:p>
          <a:endParaRPr lang="zh-TW" altLang="en-US"/>
        </a:p>
      </dgm:t>
    </dgm:pt>
    <dgm:pt modelId="{364EAECF-9DBD-45EF-AC6C-672311EBC483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LAB 21</a:t>
          </a:r>
        </a:p>
      </dgm:t>
    </dgm:pt>
    <dgm:pt modelId="{58AB4E33-A863-43B4-929D-9D34029D9865}" type="parTrans" cxnId="{ACB941AB-60EA-476B-8A13-B4F2AAF08644}">
      <dgm:prSet/>
      <dgm:spPr/>
      <dgm:t>
        <a:bodyPr/>
        <a:lstStyle/>
        <a:p>
          <a:endParaRPr lang="zh-TW" altLang="en-US"/>
        </a:p>
      </dgm:t>
    </dgm:pt>
    <dgm:pt modelId="{700D237A-BE04-4D06-B2A3-5001FA3E2907}" type="sibTrans" cxnId="{ACB941AB-60EA-476B-8A13-B4F2AAF08644}">
      <dgm:prSet/>
      <dgm:spPr/>
      <dgm:t>
        <a:bodyPr/>
        <a:lstStyle/>
        <a:p>
          <a:endParaRPr lang="zh-TW" altLang="en-US"/>
        </a:p>
      </dgm:t>
    </dgm:pt>
    <dgm:pt modelId="{DF0181EB-CCCE-4B91-B9C7-115B363C6ABE}" type="pres">
      <dgm:prSet presAssocID="{EFE41CDB-2251-49E2-8065-361493DD8E3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D70374-1781-408E-A82A-724E992DA3A3}" type="pres">
      <dgm:prSet presAssocID="{F01FAA21-9C06-4B5F-9C56-B10E52512266}" presName="hierRoot1" presStyleCnt="0"/>
      <dgm:spPr/>
    </dgm:pt>
    <dgm:pt modelId="{EB480DA4-9D68-412E-B5C6-860B280CA940}" type="pres">
      <dgm:prSet presAssocID="{F01FAA21-9C06-4B5F-9C56-B10E52512266}" presName="composite" presStyleCnt="0"/>
      <dgm:spPr/>
    </dgm:pt>
    <dgm:pt modelId="{D71FFD52-FD76-4D09-B8C0-7C6E7D822306}" type="pres">
      <dgm:prSet presAssocID="{F01FAA21-9C06-4B5F-9C56-B10E52512266}" presName="background" presStyleLbl="node0" presStyleIdx="0" presStyleCnt="4"/>
      <dgm:spPr/>
    </dgm:pt>
    <dgm:pt modelId="{1D06CFBF-8391-433E-80AF-20FB37F1CA29}" type="pres">
      <dgm:prSet presAssocID="{F01FAA21-9C06-4B5F-9C56-B10E52512266}" presName="text" presStyleLbl="fgAcc0" presStyleIdx="0" presStyleCnt="4">
        <dgm:presLayoutVars>
          <dgm:chPref val="3"/>
        </dgm:presLayoutVars>
      </dgm:prSet>
      <dgm:spPr/>
    </dgm:pt>
    <dgm:pt modelId="{DEFC3413-4DAB-41CB-A670-B14B3E1A96E5}" type="pres">
      <dgm:prSet presAssocID="{F01FAA21-9C06-4B5F-9C56-B10E52512266}" presName="hierChild2" presStyleCnt="0"/>
      <dgm:spPr/>
    </dgm:pt>
    <dgm:pt modelId="{1860E3CA-5612-4E22-AEF4-9A576A42FCBA}" type="pres">
      <dgm:prSet presAssocID="{9AFA44AE-FA19-453B-935F-05C149F3961A}" presName="hierRoot1" presStyleCnt="0"/>
      <dgm:spPr/>
    </dgm:pt>
    <dgm:pt modelId="{40549278-322D-4B64-80D5-74517ABCA147}" type="pres">
      <dgm:prSet presAssocID="{9AFA44AE-FA19-453B-935F-05C149F3961A}" presName="composite" presStyleCnt="0"/>
      <dgm:spPr/>
    </dgm:pt>
    <dgm:pt modelId="{3175624C-5169-4F4B-8A1D-7CF03E74F680}" type="pres">
      <dgm:prSet presAssocID="{9AFA44AE-FA19-453B-935F-05C149F3961A}" presName="background" presStyleLbl="node0" presStyleIdx="1" presStyleCnt="4"/>
      <dgm:spPr/>
    </dgm:pt>
    <dgm:pt modelId="{94AFF4AF-90D9-4A87-A509-109F643AA4CC}" type="pres">
      <dgm:prSet presAssocID="{9AFA44AE-FA19-453B-935F-05C149F3961A}" presName="text" presStyleLbl="fgAcc0" presStyleIdx="1" presStyleCnt="4">
        <dgm:presLayoutVars>
          <dgm:chPref val="3"/>
        </dgm:presLayoutVars>
      </dgm:prSet>
      <dgm:spPr/>
    </dgm:pt>
    <dgm:pt modelId="{2AAC344F-C852-4639-8733-D8DA39F3E31A}" type="pres">
      <dgm:prSet presAssocID="{9AFA44AE-FA19-453B-935F-05C149F3961A}" presName="hierChild2" presStyleCnt="0"/>
      <dgm:spPr/>
    </dgm:pt>
    <dgm:pt modelId="{E0E75F89-AB96-4D93-BDBD-EA4D48ED9363}" type="pres">
      <dgm:prSet presAssocID="{0FD184D4-4AE0-4DDB-B6B7-BA9DD50253AC}" presName="hierRoot1" presStyleCnt="0"/>
      <dgm:spPr/>
    </dgm:pt>
    <dgm:pt modelId="{88C95508-BC06-46F9-844C-93EB70753C24}" type="pres">
      <dgm:prSet presAssocID="{0FD184D4-4AE0-4DDB-B6B7-BA9DD50253AC}" presName="composite" presStyleCnt="0"/>
      <dgm:spPr/>
    </dgm:pt>
    <dgm:pt modelId="{5D55D0AD-EA0C-48F4-8DB1-89D12595A7A7}" type="pres">
      <dgm:prSet presAssocID="{0FD184D4-4AE0-4DDB-B6B7-BA9DD50253AC}" presName="background" presStyleLbl="node0" presStyleIdx="2" presStyleCnt="4"/>
      <dgm:spPr/>
    </dgm:pt>
    <dgm:pt modelId="{AC660BD2-2D22-4681-84F3-1E129D163A85}" type="pres">
      <dgm:prSet presAssocID="{0FD184D4-4AE0-4DDB-B6B7-BA9DD50253AC}" presName="text" presStyleLbl="fgAcc0" presStyleIdx="2" presStyleCnt="4">
        <dgm:presLayoutVars>
          <dgm:chPref val="3"/>
        </dgm:presLayoutVars>
      </dgm:prSet>
      <dgm:spPr/>
    </dgm:pt>
    <dgm:pt modelId="{9D0D6020-7076-4F68-8570-1969F161EAEE}" type="pres">
      <dgm:prSet presAssocID="{0FD184D4-4AE0-4DDB-B6B7-BA9DD50253AC}" presName="hierChild2" presStyleCnt="0"/>
      <dgm:spPr/>
    </dgm:pt>
    <dgm:pt modelId="{4AFB4A9E-708F-4F76-B317-F88B732A871B}" type="pres">
      <dgm:prSet presAssocID="{364EAECF-9DBD-45EF-AC6C-672311EBC483}" presName="hierRoot1" presStyleCnt="0"/>
      <dgm:spPr/>
    </dgm:pt>
    <dgm:pt modelId="{BC358C4D-0032-4A39-B17C-6DBAFE0AB2C6}" type="pres">
      <dgm:prSet presAssocID="{364EAECF-9DBD-45EF-AC6C-672311EBC483}" presName="composite" presStyleCnt="0"/>
      <dgm:spPr/>
    </dgm:pt>
    <dgm:pt modelId="{3F21AB04-A570-48BD-9614-43CB37B7A1A8}" type="pres">
      <dgm:prSet presAssocID="{364EAECF-9DBD-45EF-AC6C-672311EBC483}" presName="background" presStyleLbl="node0" presStyleIdx="3" presStyleCnt="4"/>
      <dgm:spPr/>
    </dgm:pt>
    <dgm:pt modelId="{D5E01251-0F5F-4AB8-985B-644A47408A94}" type="pres">
      <dgm:prSet presAssocID="{364EAECF-9DBD-45EF-AC6C-672311EBC483}" presName="text" presStyleLbl="fgAcc0" presStyleIdx="3" presStyleCnt="4">
        <dgm:presLayoutVars>
          <dgm:chPref val="3"/>
        </dgm:presLayoutVars>
      </dgm:prSet>
      <dgm:spPr/>
    </dgm:pt>
    <dgm:pt modelId="{40868339-0D24-48A5-AA35-DFC2A7876203}" type="pres">
      <dgm:prSet presAssocID="{364EAECF-9DBD-45EF-AC6C-672311EBC483}" presName="hierChild2" presStyleCnt="0"/>
      <dgm:spPr/>
    </dgm:pt>
  </dgm:ptLst>
  <dgm:cxnLst>
    <dgm:cxn modelId="{C9FF7B43-E5C1-4959-8444-B41F080BDCC9}" type="presOf" srcId="{F01FAA21-9C06-4B5F-9C56-B10E52512266}" destId="{1D06CFBF-8391-433E-80AF-20FB37F1CA29}" srcOrd="0" destOrd="0" presId="urn:microsoft.com/office/officeart/2005/8/layout/hierarchy1"/>
    <dgm:cxn modelId="{A8F86F4C-8CD8-4E6C-A725-A5085749AA13}" srcId="{EFE41CDB-2251-49E2-8065-361493DD8E3D}" destId="{0FD184D4-4AE0-4DDB-B6B7-BA9DD50253AC}" srcOrd="2" destOrd="0" parTransId="{113A5798-2118-41B0-A4BC-E4DF68C521C6}" sibTransId="{AAF476EF-1437-4239-85CB-13E788EDC69D}"/>
    <dgm:cxn modelId="{C57B5D71-B804-4EA2-B85B-B3D6D6F6CC7F}" type="presOf" srcId="{EFE41CDB-2251-49E2-8065-361493DD8E3D}" destId="{DF0181EB-CCCE-4B91-B9C7-115B363C6ABE}" srcOrd="0" destOrd="0" presId="urn:microsoft.com/office/officeart/2005/8/layout/hierarchy1"/>
    <dgm:cxn modelId="{D3122E72-9E3E-431E-BA30-5CC4370558AF}" type="presOf" srcId="{0FD184D4-4AE0-4DDB-B6B7-BA9DD50253AC}" destId="{AC660BD2-2D22-4681-84F3-1E129D163A85}" srcOrd="0" destOrd="0" presId="urn:microsoft.com/office/officeart/2005/8/layout/hierarchy1"/>
    <dgm:cxn modelId="{98125981-78AF-48F9-946D-AFBE11F76748}" srcId="{EFE41CDB-2251-49E2-8065-361493DD8E3D}" destId="{F01FAA21-9C06-4B5F-9C56-B10E52512266}" srcOrd="0" destOrd="0" parTransId="{19BB6825-4754-454A-BAB4-A95D433F0A4B}" sibTransId="{D7DEC841-18F8-45B9-BDBE-57C7CB63AA64}"/>
    <dgm:cxn modelId="{AF26F69C-38E6-4537-A5AB-C6043AC8F93A}" srcId="{EFE41CDB-2251-49E2-8065-361493DD8E3D}" destId="{9AFA44AE-FA19-453B-935F-05C149F3961A}" srcOrd="1" destOrd="0" parTransId="{04BE1063-9449-4B0E-B587-7592A36ECA25}" sibTransId="{50263F9F-17CC-4762-90C1-F2D6CAD68FAD}"/>
    <dgm:cxn modelId="{ACB941AB-60EA-476B-8A13-B4F2AAF08644}" srcId="{EFE41CDB-2251-49E2-8065-361493DD8E3D}" destId="{364EAECF-9DBD-45EF-AC6C-672311EBC483}" srcOrd="3" destOrd="0" parTransId="{58AB4E33-A863-43B4-929D-9D34029D9865}" sibTransId="{700D237A-BE04-4D06-B2A3-5001FA3E2907}"/>
    <dgm:cxn modelId="{7E37E7B7-7F57-4C35-A9BF-82273AD19C50}" type="presOf" srcId="{9AFA44AE-FA19-453B-935F-05C149F3961A}" destId="{94AFF4AF-90D9-4A87-A509-109F643AA4CC}" srcOrd="0" destOrd="0" presId="urn:microsoft.com/office/officeart/2005/8/layout/hierarchy1"/>
    <dgm:cxn modelId="{379D02E0-5093-4C93-BADF-78E2CFF332C7}" type="presOf" srcId="{364EAECF-9DBD-45EF-AC6C-672311EBC483}" destId="{D5E01251-0F5F-4AB8-985B-644A47408A94}" srcOrd="0" destOrd="0" presId="urn:microsoft.com/office/officeart/2005/8/layout/hierarchy1"/>
    <dgm:cxn modelId="{F6F94923-7EAC-4B16-BEB3-BE469E73EAC3}" type="presParOf" srcId="{DF0181EB-CCCE-4B91-B9C7-115B363C6ABE}" destId="{17D70374-1781-408E-A82A-724E992DA3A3}" srcOrd="0" destOrd="0" presId="urn:microsoft.com/office/officeart/2005/8/layout/hierarchy1"/>
    <dgm:cxn modelId="{14B0E39A-FCB9-41C5-A8B7-BA10475D1456}" type="presParOf" srcId="{17D70374-1781-408E-A82A-724E992DA3A3}" destId="{EB480DA4-9D68-412E-B5C6-860B280CA940}" srcOrd="0" destOrd="0" presId="urn:microsoft.com/office/officeart/2005/8/layout/hierarchy1"/>
    <dgm:cxn modelId="{B6F6292B-88A0-487E-A957-7A7238897D14}" type="presParOf" srcId="{EB480DA4-9D68-412E-B5C6-860B280CA940}" destId="{D71FFD52-FD76-4D09-B8C0-7C6E7D822306}" srcOrd="0" destOrd="0" presId="urn:microsoft.com/office/officeart/2005/8/layout/hierarchy1"/>
    <dgm:cxn modelId="{7BDDB8FB-29A5-46EC-86D5-80C3676B9251}" type="presParOf" srcId="{EB480DA4-9D68-412E-B5C6-860B280CA940}" destId="{1D06CFBF-8391-433E-80AF-20FB37F1CA29}" srcOrd="1" destOrd="0" presId="urn:microsoft.com/office/officeart/2005/8/layout/hierarchy1"/>
    <dgm:cxn modelId="{DD1DF28B-99F5-4477-AC64-D7C761B0D840}" type="presParOf" srcId="{17D70374-1781-408E-A82A-724E992DA3A3}" destId="{DEFC3413-4DAB-41CB-A670-B14B3E1A96E5}" srcOrd="1" destOrd="0" presId="urn:microsoft.com/office/officeart/2005/8/layout/hierarchy1"/>
    <dgm:cxn modelId="{146F60E9-B191-4D99-83DA-5316FF8EDA06}" type="presParOf" srcId="{DF0181EB-CCCE-4B91-B9C7-115B363C6ABE}" destId="{1860E3CA-5612-4E22-AEF4-9A576A42FCBA}" srcOrd="1" destOrd="0" presId="urn:microsoft.com/office/officeart/2005/8/layout/hierarchy1"/>
    <dgm:cxn modelId="{B8B05D9A-9BBF-4563-A8E1-3EBA95431C14}" type="presParOf" srcId="{1860E3CA-5612-4E22-AEF4-9A576A42FCBA}" destId="{40549278-322D-4B64-80D5-74517ABCA147}" srcOrd="0" destOrd="0" presId="urn:microsoft.com/office/officeart/2005/8/layout/hierarchy1"/>
    <dgm:cxn modelId="{CDD31597-33BE-487E-89E7-EA675B732CCD}" type="presParOf" srcId="{40549278-322D-4B64-80D5-74517ABCA147}" destId="{3175624C-5169-4F4B-8A1D-7CF03E74F680}" srcOrd="0" destOrd="0" presId="urn:microsoft.com/office/officeart/2005/8/layout/hierarchy1"/>
    <dgm:cxn modelId="{53FDB1D6-3058-4699-B16E-59F7F1664402}" type="presParOf" srcId="{40549278-322D-4B64-80D5-74517ABCA147}" destId="{94AFF4AF-90D9-4A87-A509-109F643AA4CC}" srcOrd="1" destOrd="0" presId="urn:microsoft.com/office/officeart/2005/8/layout/hierarchy1"/>
    <dgm:cxn modelId="{C47FB8CE-E073-4275-BD06-2C022B4CA672}" type="presParOf" srcId="{1860E3CA-5612-4E22-AEF4-9A576A42FCBA}" destId="{2AAC344F-C852-4639-8733-D8DA39F3E31A}" srcOrd="1" destOrd="0" presId="urn:microsoft.com/office/officeart/2005/8/layout/hierarchy1"/>
    <dgm:cxn modelId="{7753A43C-F95D-485E-9121-736BA4AD2003}" type="presParOf" srcId="{DF0181EB-CCCE-4B91-B9C7-115B363C6ABE}" destId="{E0E75F89-AB96-4D93-BDBD-EA4D48ED9363}" srcOrd="2" destOrd="0" presId="urn:microsoft.com/office/officeart/2005/8/layout/hierarchy1"/>
    <dgm:cxn modelId="{8EBC16FE-68BE-4802-867E-8A48DD0F938F}" type="presParOf" srcId="{E0E75F89-AB96-4D93-BDBD-EA4D48ED9363}" destId="{88C95508-BC06-46F9-844C-93EB70753C24}" srcOrd="0" destOrd="0" presId="urn:microsoft.com/office/officeart/2005/8/layout/hierarchy1"/>
    <dgm:cxn modelId="{C89757BF-BD1A-403F-A5FA-372516076E68}" type="presParOf" srcId="{88C95508-BC06-46F9-844C-93EB70753C24}" destId="{5D55D0AD-EA0C-48F4-8DB1-89D12595A7A7}" srcOrd="0" destOrd="0" presId="urn:microsoft.com/office/officeart/2005/8/layout/hierarchy1"/>
    <dgm:cxn modelId="{CB2DBD0E-0922-48B1-A6C5-F33FCEF5D7E6}" type="presParOf" srcId="{88C95508-BC06-46F9-844C-93EB70753C24}" destId="{AC660BD2-2D22-4681-84F3-1E129D163A85}" srcOrd="1" destOrd="0" presId="urn:microsoft.com/office/officeart/2005/8/layout/hierarchy1"/>
    <dgm:cxn modelId="{CC32B116-9012-40A4-9E78-E5970F7D9B90}" type="presParOf" srcId="{E0E75F89-AB96-4D93-BDBD-EA4D48ED9363}" destId="{9D0D6020-7076-4F68-8570-1969F161EAEE}" srcOrd="1" destOrd="0" presId="urn:microsoft.com/office/officeart/2005/8/layout/hierarchy1"/>
    <dgm:cxn modelId="{7C212275-B661-4155-956C-19E7917E622A}" type="presParOf" srcId="{DF0181EB-CCCE-4B91-B9C7-115B363C6ABE}" destId="{4AFB4A9E-708F-4F76-B317-F88B732A871B}" srcOrd="3" destOrd="0" presId="urn:microsoft.com/office/officeart/2005/8/layout/hierarchy1"/>
    <dgm:cxn modelId="{ECB79C11-FFCC-47D4-B8DC-074D6E830CAD}" type="presParOf" srcId="{4AFB4A9E-708F-4F76-B317-F88B732A871B}" destId="{BC358C4D-0032-4A39-B17C-6DBAFE0AB2C6}" srcOrd="0" destOrd="0" presId="urn:microsoft.com/office/officeart/2005/8/layout/hierarchy1"/>
    <dgm:cxn modelId="{D6D4C877-A464-4D54-A5F2-422E8DEAEE70}" type="presParOf" srcId="{BC358C4D-0032-4A39-B17C-6DBAFE0AB2C6}" destId="{3F21AB04-A570-48BD-9614-43CB37B7A1A8}" srcOrd="0" destOrd="0" presId="urn:microsoft.com/office/officeart/2005/8/layout/hierarchy1"/>
    <dgm:cxn modelId="{D62A13A7-3D2C-4DDE-A36C-514F04D27B1A}" type="presParOf" srcId="{BC358C4D-0032-4A39-B17C-6DBAFE0AB2C6}" destId="{D5E01251-0F5F-4AB8-985B-644A47408A94}" srcOrd="1" destOrd="0" presId="urn:microsoft.com/office/officeart/2005/8/layout/hierarchy1"/>
    <dgm:cxn modelId="{9D6A531B-14BE-4618-8200-CD014335F7F3}" type="presParOf" srcId="{4AFB4A9E-708F-4F76-B317-F88B732A871B}" destId="{40868339-0D24-48A5-AA35-DFC2A787620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2A9406-63E6-4759-A5DD-E43B7FE32FEF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BCBE106-9688-40F2-96BF-854A896F676E}">
      <dgm:prSet/>
      <dgm:spPr/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VMware knowledge base:</a:t>
          </a:r>
        </a:p>
      </dgm:t>
    </dgm:pt>
    <dgm:pt modelId="{003E07BB-F3C8-4D65-AD2B-C7AD6B7A286E}" type="parTrans" cxnId="{91CB15BC-3004-42CF-B669-29C5D243D4CD}">
      <dgm:prSet/>
      <dgm:spPr/>
      <dgm:t>
        <a:bodyPr/>
        <a:lstStyle/>
        <a:p>
          <a:endParaRPr lang="en-US"/>
        </a:p>
      </dgm:t>
    </dgm:pt>
    <dgm:pt modelId="{DA7AF97B-0221-4138-AA2B-7A9385D3220D}" type="sibTrans" cxnId="{91CB15BC-3004-42CF-B669-29C5D243D4CD}">
      <dgm:prSet/>
      <dgm:spPr/>
      <dgm:t>
        <a:bodyPr/>
        <a:lstStyle/>
        <a:p>
          <a:endParaRPr lang="en-US"/>
        </a:p>
      </dgm:t>
    </dgm:pt>
    <dgm:pt modelId="{A71498BC-17F4-4212-98CE-DBE9F7082391}">
      <dgm:prSet/>
      <dgm:spPr/>
      <dgm:t>
        <a:bodyPr/>
        <a:lstStyle/>
        <a:p>
          <a:r>
            <a:rPr lang="en-US" b="1" kern="1200">
              <a:latin typeface="Calibri" panose="020F0502020204030204" pitchFamily="34" charset="0"/>
              <a:ea typeface="+mn-ea"/>
              <a:cs typeface="Calibri" panose="020F050202020403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https://kb.vmware.com</a:t>
          </a:r>
          <a:endParaRPr lang="en-US" b="1" kern="1200"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1E78D787-4F14-48A5-A506-3105F5D6C620}" type="parTrans" cxnId="{92A05D45-0FC3-4746-AA59-524C310E24C1}">
      <dgm:prSet/>
      <dgm:spPr/>
      <dgm:t>
        <a:bodyPr/>
        <a:lstStyle/>
        <a:p>
          <a:endParaRPr lang="en-US"/>
        </a:p>
      </dgm:t>
    </dgm:pt>
    <dgm:pt modelId="{9D800529-2B88-450E-8F30-464589377841}" type="sibTrans" cxnId="{92A05D45-0FC3-4746-AA59-524C310E24C1}">
      <dgm:prSet/>
      <dgm:spPr/>
      <dgm:t>
        <a:bodyPr/>
        <a:lstStyle/>
        <a:p>
          <a:endParaRPr lang="en-US"/>
        </a:p>
      </dgm:t>
    </dgm:pt>
    <dgm:pt modelId="{A7DD6E1E-7562-42AB-94C3-18F423A7E35B}">
      <dgm:prSet/>
      <dgm:spPr/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VMware documentation: </a:t>
          </a:r>
        </a:p>
      </dgm:t>
    </dgm:pt>
    <dgm:pt modelId="{613DEB03-8FAF-4208-9AAA-852325891A70}" type="parTrans" cxnId="{3B230000-25CF-475E-BD17-EBA99C0E0D9A}">
      <dgm:prSet/>
      <dgm:spPr/>
      <dgm:t>
        <a:bodyPr/>
        <a:lstStyle/>
        <a:p>
          <a:endParaRPr lang="en-US"/>
        </a:p>
      </dgm:t>
    </dgm:pt>
    <dgm:pt modelId="{526EABA8-CDC6-4BC1-B9AF-AF645DDCF46C}" type="sibTrans" cxnId="{3B230000-25CF-475E-BD17-EBA99C0E0D9A}">
      <dgm:prSet/>
      <dgm:spPr/>
      <dgm:t>
        <a:bodyPr/>
        <a:lstStyle/>
        <a:p>
          <a:endParaRPr lang="en-US"/>
        </a:p>
      </dgm:t>
    </dgm:pt>
    <dgm:pt modelId="{71172C0E-AD23-4004-8912-C8192496ED97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https://docs.vmware.com</a:t>
          </a:r>
          <a:endParaRPr lang="en-U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85F858-7EF3-4A60-80A8-52E1582E153E}" type="parTrans" cxnId="{5FC3C7A4-A317-4D9A-B468-E7A98D8C65B4}">
      <dgm:prSet/>
      <dgm:spPr/>
      <dgm:t>
        <a:bodyPr/>
        <a:lstStyle/>
        <a:p>
          <a:endParaRPr lang="en-US"/>
        </a:p>
      </dgm:t>
    </dgm:pt>
    <dgm:pt modelId="{BF2D2B44-4C4D-4583-B8C9-FA803A7E732E}" type="sibTrans" cxnId="{5FC3C7A4-A317-4D9A-B468-E7A98D8C65B4}">
      <dgm:prSet/>
      <dgm:spPr/>
      <dgm:t>
        <a:bodyPr/>
        <a:lstStyle/>
        <a:p>
          <a:endParaRPr lang="en-US"/>
        </a:p>
      </dgm:t>
    </dgm:pt>
    <dgm:pt modelId="{839D6C6C-6922-4E13-A436-3D56F6DB34C7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VMware blogs:</a:t>
          </a:r>
        </a:p>
      </dgm:t>
    </dgm:pt>
    <dgm:pt modelId="{223B103B-9087-4D2F-8548-0D1D3A673450}" type="parTrans" cxnId="{18182C0C-B651-4F36-9FA4-D9AD3FCFEF4E}">
      <dgm:prSet/>
      <dgm:spPr/>
      <dgm:t>
        <a:bodyPr/>
        <a:lstStyle/>
        <a:p>
          <a:endParaRPr lang="en-US"/>
        </a:p>
      </dgm:t>
    </dgm:pt>
    <dgm:pt modelId="{F8A8FABB-3AE3-4C29-A11C-7E5CB4812CB2}" type="sibTrans" cxnId="{18182C0C-B651-4F36-9FA4-D9AD3FCFEF4E}">
      <dgm:prSet/>
      <dgm:spPr/>
      <dgm:t>
        <a:bodyPr/>
        <a:lstStyle/>
        <a:p>
          <a:endParaRPr lang="en-US"/>
        </a:p>
      </dgm:t>
    </dgm:pt>
    <dgm:pt modelId="{7EB7C712-ADE5-4D5F-83E3-6C052E15C250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https://blogs.vmware.com</a:t>
          </a:r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CB643283-DE9F-4EA7-AC86-006039BF15F0}" type="parTrans" cxnId="{E8B711F7-02F5-4C0E-83CB-D673A60574FB}">
      <dgm:prSet/>
      <dgm:spPr/>
      <dgm:t>
        <a:bodyPr/>
        <a:lstStyle/>
        <a:p>
          <a:endParaRPr lang="en-US"/>
        </a:p>
      </dgm:t>
    </dgm:pt>
    <dgm:pt modelId="{415206FE-DB52-4DCC-8105-CF5758CC64D7}" type="sibTrans" cxnId="{E8B711F7-02F5-4C0E-83CB-D673A60574FB}">
      <dgm:prSet/>
      <dgm:spPr/>
      <dgm:t>
        <a:bodyPr/>
        <a:lstStyle/>
        <a:p>
          <a:endParaRPr lang="en-US"/>
        </a:p>
      </dgm:t>
    </dgm:pt>
    <dgm:pt modelId="{91887847-4197-4FEE-AD23-0B2584B2760B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VMware community forums: </a:t>
          </a:r>
        </a:p>
      </dgm:t>
    </dgm:pt>
    <dgm:pt modelId="{DC65399A-DF7B-408A-A832-6DEC977A3948}" type="parTrans" cxnId="{1292D0DA-CF2E-4C23-8681-B93AB04C106C}">
      <dgm:prSet/>
      <dgm:spPr/>
      <dgm:t>
        <a:bodyPr/>
        <a:lstStyle/>
        <a:p>
          <a:endParaRPr lang="en-US"/>
        </a:p>
      </dgm:t>
    </dgm:pt>
    <dgm:pt modelId="{24F9E15C-D630-4EDB-BB1E-C2917CBB272D}" type="sibTrans" cxnId="{1292D0DA-CF2E-4C23-8681-B93AB04C106C}">
      <dgm:prSet/>
      <dgm:spPr/>
      <dgm:t>
        <a:bodyPr/>
        <a:lstStyle/>
        <a:p>
          <a:endParaRPr lang="en-US"/>
        </a:p>
      </dgm:t>
    </dgm:pt>
    <dgm:pt modelId="{0A810F24-0525-4B65-B78A-187FCBF9973E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https://communities.vmware.com</a:t>
          </a:r>
          <a:endParaRPr lang="en-U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B08A538-AEFA-46B9-A8A9-DC5CF281EF91}" type="parTrans" cxnId="{092B4C12-9FBA-4F04-985A-B99F29C8FD73}">
      <dgm:prSet/>
      <dgm:spPr/>
      <dgm:t>
        <a:bodyPr/>
        <a:lstStyle/>
        <a:p>
          <a:endParaRPr lang="en-US"/>
        </a:p>
      </dgm:t>
    </dgm:pt>
    <dgm:pt modelId="{7D38D110-857A-4CD7-B48C-52146FD5C7D1}" type="sibTrans" cxnId="{092B4C12-9FBA-4F04-985A-B99F29C8FD73}">
      <dgm:prSet/>
      <dgm:spPr/>
      <dgm:t>
        <a:bodyPr/>
        <a:lstStyle/>
        <a:p>
          <a:endParaRPr lang="en-US"/>
        </a:p>
      </dgm:t>
    </dgm:pt>
    <dgm:pt modelId="{8E1F44F9-EB4F-4CE6-A4CA-AB30741AA7F5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VMware Compatibility Guide:</a:t>
          </a:r>
        </a:p>
      </dgm:t>
    </dgm:pt>
    <dgm:pt modelId="{28DF54AB-B072-4DDA-94A6-58ECA1124D4C}" type="parTrans" cxnId="{89E096B1-E19C-46AD-9A7C-0AD0B1362288}">
      <dgm:prSet/>
      <dgm:spPr/>
      <dgm:t>
        <a:bodyPr/>
        <a:lstStyle/>
        <a:p>
          <a:endParaRPr lang="en-US"/>
        </a:p>
      </dgm:t>
    </dgm:pt>
    <dgm:pt modelId="{56690116-B6E5-4802-8560-E60E1EA139F8}" type="sibTrans" cxnId="{89E096B1-E19C-46AD-9A7C-0AD0B1362288}">
      <dgm:prSet/>
      <dgm:spPr/>
      <dgm:t>
        <a:bodyPr/>
        <a:lstStyle/>
        <a:p>
          <a:endParaRPr lang="en-US"/>
        </a:p>
      </dgm:t>
    </dgm:pt>
    <dgm:pt modelId="{8FEC9812-DAAD-4B01-8045-B5456A9CC8B2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Product Interoperability Matrices:</a:t>
          </a:r>
        </a:p>
      </dgm:t>
    </dgm:pt>
    <dgm:pt modelId="{8A21920F-32C3-4FC8-BC7F-6FF833C1605A}" type="parTrans" cxnId="{FAB32F3D-CCD2-433C-A2D4-15C394C2677A}">
      <dgm:prSet/>
      <dgm:spPr/>
      <dgm:t>
        <a:bodyPr/>
        <a:lstStyle/>
        <a:p>
          <a:endParaRPr lang="en-US"/>
        </a:p>
      </dgm:t>
    </dgm:pt>
    <dgm:pt modelId="{DA2C57A9-773F-47BD-9D26-E6785647C0D4}" type="sibTrans" cxnId="{FAB32F3D-CCD2-433C-A2D4-15C394C2677A}">
      <dgm:prSet/>
      <dgm:spPr/>
      <dgm:t>
        <a:bodyPr/>
        <a:lstStyle/>
        <a:p>
          <a:endParaRPr lang="en-US"/>
        </a:p>
      </dgm:t>
    </dgm:pt>
    <dgm:pt modelId="{3D6F3CD3-0414-4ED4-B3CA-509A0C3B59B2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vSphere 7 release notes: </a:t>
          </a:r>
        </a:p>
      </dgm:t>
    </dgm:pt>
    <dgm:pt modelId="{8EF4A7A4-A2D0-4EAD-BEFA-A7464B83C8F8}" type="parTrans" cxnId="{197ADB71-88DE-4C3F-8D94-7512990A3AB1}">
      <dgm:prSet/>
      <dgm:spPr/>
      <dgm:t>
        <a:bodyPr/>
        <a:lstStyle/>
        <a:p>
          <a:endParaRPr lang="en-US"/>
        </a:p>
      </dgm:t>
    </dgm:pt>
    <dgm:pt modelId="{EC504550-014F-491A-A276-BB2C19516C55}" type="sibTrans" cxnId="{197ADB71-88DE-4C3F-8D94-7512990A3AB1}">
      <dgm:prSet/>
      <dgm:spPr/>
      <dgm:t>
        <a:bodyPr/>
        <a:lstStyle/>
        <a:p>
          <a:endParaRPr lang="en-US"/>
        </a:p>
      </dgm:t>
    </dgm:pt>
    <dgm:pt modelId="{E5225857-F26B-4E3D-AEDC-C78A6E4F0B9D}">
      <dgm:prSet/>
      <dgm:spPr/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https://docs.vmware.com/en/VMware-vSphere/7.0/rn/vsphere-esxi-vcenter-server-70-release-notes.html</a:t>
          </a:r>
          <a:endParaRPr lang="en-US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44017D2-4FF2-4368-A7E7-6A0A6E907E14}" type="parTrans" cxnId="{6A2A7743-0461-4B73-88F9-49BA7D38A515}">
      <dgm:prSet/>
      <dgm:spPr/>
      <dgm:t>
        <a:bodyPr/>
        <a:lstStyle/>
        <a:p>
          <a:endParaRPr lang="en-US"/>
        </a:p>
      </dgm:t>
    </dgm:pt>
    <dgm:pt modelId="{F9F611A5-9BBB-4F60-918F-EEC85FB26810}" type="sibTrans" cxnId="{6A2A7743-0461-4B73-88F9-49BA7D38A515}">
      <dgm:prSet/>
      <dgm:spPr/>
      <dgm:t>
        <a:bodyPr/>
        <a:lstStyle/>
        <a:p>
          <a:endParaRPr lang="en-US"/>
        </a:p>
      </dgm:t>
    </dgm:pt>
    <dgm:pt modelId="{BE64DC1B-3F90-4998-906B-69C138B0613B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https://www.vmware.com/resources/compatibility</a:t>
          </a:r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4E3E8FBD-0352-4AD7-9F15-BD4F2B986AE4}" type="parTrans" cxnId="{74EC0A61-B7E6-4D46-AA91-1A37611101D6}">
      <dgm:prSet/>
      <dgm:spPr/>
      <dgm:t>
        <a:bodyPr/>
        <a:lstStyle/>
        <a:p>
          <a:endParaRPr lang="zh-TW" altLang="en-US"/>
        </a:p>
      </dgm:t>
    </dgm:pt>
    <dgm:pt modelId="{4E18873D-A2FD-4DF9-A52F-9CD7B220B346}" type="sibTrans" cxnId="{74EC0A61-B7E6-4D46-AA91-1A37611101D6}">
      <dgm:prSet/>
      <dgm:spPr/>
      <dgm:t>
        <a:bodyPr/>
        <a:lstStyle/>
        <a:p>
          <a:endParaRPr lang="zh-TW" altLang="en-US"/>
        </a:p>
      </dgm:t>
    </dgm:pt>
    <dgm:pt modelId="{51200555-509F-4C2C-B231-23079013FE74}">
      <dgm:prSet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https://www.vmware.com/resources/compatibility/sim/interop_matrix.php</a:t>
          </a:r>
          <a:endParaRPr lang="en-U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C29337-7372-4CE7-B834-CA9203FA3E16}" type="parTrans" cxnId="{7C1588F2-0C52-4043-8D33-F9029A3FC554}">
      <dgm:prSet/>
      <dgm:spPr/>
      <dgm:t>
        <a:bodyPr/>
        <a:lstStyle/>
        <a:p>
          <a:endParaRPr lang="zh-TW" altLang="en-US"/>
        </a:p>
      </dgm:t>
    </dgm:pt>
    <dgm:pt modelId="{F9877BF6-ED1C-4198-AB93-04C1C169375E}" type="sibTrans" cxnId="{7C1588F2-0C52-4043-8D33-F9029A3FC554}">
      <dgm:prSet/>
      <dgm:spPr/>
      <dgm:t>
        <a:bodyPr/>
        <a:lstStyle/>
        <a:p>
          <a:endParaRPr lang="zh-TW" altLang="en-US"/>
        </a:p>
      </dgm:t>
    </dgm:pt>
    <dgm:pt modelId="{3E64A227-18CD-4A91-A38B-0A6A1A71495B}" type="pres">
      <dgm:prSet presAssocID="{022A9406-63E6-4759-A5DD-E43B7FE32FEF}" presName="Name0" presStyleCnt="0">
        <dgm:presLayoutVars>
          <dgm:dir/>
          <dgm:animLvl val="lvl"/>
          <dgm:resizeHandles val="exact"/>
        </dgm:presLayoutVars>
      </dgm:prSet>
      <dgm:spPr/>
    </dgm:pt>
    <dgm:pt modelId="{C919B541-E34F-4F5A-8484-ACBEC04DEAF1}" type="pres">
      <dgm:prSet presAssocID="{5BCBE106-9688-40F2-96BF-854A896F676E}" presName="linNode" presStyleCnt="0"/>
      <dgm:spPr/>
    </dgm:pt>
    <dgm:pt modelId="{2B7CF5CF-D9C2-4C22-9C7E-1567BD6C7040}" type="pres">
      <dgm:prSet presAssocID="{5BCBE106-9688-40F2-96BF-854A896F676E}" presName="parentText" presStyleLbl="node1" presStyleIdx="0" presStyleCnt="7" custScaleX="106786">
        <dgm:presLayoutVars>
          <dgm:chMax val="1"/>
          <dgm:bulletEnabled val="1"/>
        </dgm:presLayoutVars>
      </dgm:prSet>
      <dgm:spPr/>
    </dgm:pt>
    <dgm:pt modelId="{DC498DA1-F3AA-4E54-BBDF-0459BA95D017}" type="pres">
      <dgm:prSet presAssocID="{5BCBE106-9688-40F2-96BF-854A896F676E}" presName="descendantText" presStyleLbl="alignAccFollowNode1" presStyleIdx="0" presStyleCnt="7">
        <dgm:presLayoutVars>
          <dgm:bulletEnabled val="1"/>
        </dgm:presLayoutVars>
      </dgm:prSet>
      <dgm:spPr/>
    </dgm:pt>
    <dgm:pt modelId="{AEC888F5-31F1-4CA5-93F3-0E0D331ED0D5}" type="pres">
      <dgm:prSet presAssocID="{DA7AF97B-0221-4138-AA2B-7A9385D3220D}" presName="sp" presStyleCnt="0"/>
      <dgm:spPr/>
    </dgm:pt>
    <dgm:pt modelId="{2C11CDDC-B3BB-4D19-9E80-3EA7B7D166C4}" type="pres">
      <dgm:prSet presAssocID="{A7DD6E1E-7562-42AB-94C3-18F423A7E35B}" presName="linNode" presStyleCnt="0"/>
      <dgm:spPr/>
    </dgm:pt>
    <dgm:pt modelId="{2D44C4D2-17AC-48F0-B53B-3561ABD7351B}" type="pres">
      <dgm:prSet presAssocID="{A7DD6E1E-7562-42AB-94C3-18F423A7E35B}" presName="parentText" presStyleLbl="node1" presStyleIdx="1" presStyleCnt="7" custScaleX="106786">
        <dgm:presLayoutVars>
          <dgm:chMax val="1"/>
          <dgm:bulletEnabled val="1"/>
        </dgm:presLayoutVars>
      </dgm:prSet>
      <dgm:spPr/>
    </dgm:pt>
    <dgm:pt modelId="{F85024E9-3B16-42DF-B277-55CE939313EC}" type="pres">
      <dgm:prSet presAssocID="{A7DD6E1E-7562-42AB-94C3-18F423A7E35B}" presName="descendantText" presStyleLbl="alignAccFollowNode1" presStyleIdx="1" presStyleCnt="7">
        <dgm:presLayoutVars>
          <dgm:bulletEnabled val="1"/>
        </dgm:presLayoutVars>
      </dgm:prSet>
      <dgm:spPr/>
    </dgm:pt>
    <dgm:pt modelId="{2889E812-C9EE-477F-934B-1811F04149EA}" type="pres">
      <dgm:prSet presAssocID="{526EABA8-CDC6-4BC1-B9AF-AF645DDCF46C}" presName="sp" presStyleCnt="0"/>
      <dgm:spPr/>
    </dgm:pt>
    <dgm:pt modelId="{BB886265-B781-4E06-8AA9-52145BE81D90}" type="pres">
      <dgm:prSet presAssocID="{839D6C6C-6922-4E13-A436-3D56F6DB34C7}" presName="linNode" presStyleCnt="0"/>
      <dgm:spPr/>
    </dgm:pt>
    <dgm:pt modelId="{271A14ED-2BDC-477B-AE8E-0F0F0B6024D8}" type="pres">
      <dgm:prSet presAssocID="{839D6C6C-6922-4E13-A436-3D56F6DB34C7}" presName="parentText" presStyleLbl="node1" presStyleIdx="2" presStyleCnt="7" custScaleX="106786">
        <dgm:presLayoutVars>
          <dgm:chMax val="1"/>
          <dgm:bulletEnabled val="1"/>
        </dgm:presLayoutVars>
      </dgm:prSet>
      <dgm:spPr/>
    </dgm:pt>
    <dgm:pt modelId="{B92E3D7F-5E87-4F07-A9DA-E1ABDFB2FABA}" type="pres">
      <dgm:prSet presAssocID="{839D6C6C-6922-4E13-A436-3D56F6DB34C7}" presName="descendantText" presStyleLbl="alignAccFollowNode1" presStyleIdx="2" presStyleCnt="7">
        <dgm:presLayoutVars>
          <dgm:bulletEnabled val="1"/>
        </dgm:presLayoutVars>
      </dgm:prSet>
      <dgm:spPr/>
    </dgm:pt>
    <dgm:pt modelId="{2186495B-6ED7-4626-8202-7ADBE060529B}" type="pres">
      <dgm:prSet presAssocID="{F8A8FABB-3AE3-4C29-A11C-7E5CB4812CB2}" presName="sp" presStyleCnt="0"/>
      <dgm:spPr/>
    </dgm:pt>
    <dgm:pt modelId="{0BA384A3-1441-409F-85AC-7A6551EF066D}" type="pres">
      <dgm:prSet presAssocID="{91887847-4197-4FEE-AD23-0B2584B2760B}" presName="linNode" presStyleCnt="0"/>
      <dgm:spPr/>
    </dgm:pt>
    <dgm:pt modelId="{2DB8C23D-186B-47DE-988E-4F35AB833D70}" type="pres">
      <dgm:prSet presAssocID="{91887847-4197-4FEE-AD23-0B2584B2760B}" presName="parentText" presStyleLbl="node1" presStyleIdx="3" presStyleCnt="7" custScaleX="106786">
        <dgm:presLayoutVars>
          <dgm:chMax val="1"/>
          <dgm:bulletEnabled val="1"/>
        </dgm:presLayoutVars>
      </dgm:prSet>
      <dgm:spPr/>
    </dgm:pt>
    <dgm:pt modelId="{892336C2-FD03-4991-A5CB-18D9B20FB751}" type="pres">
      <dgm:prSet presAssocID="{91887847-4197-4FEE-AD23-0B2584B2760B}" presName="descendantText" presStyleLbl="alignAccFollowNode1" presStyleIdx="3" presStyleCnt="7">
        <dgm:presLayoutVars>
          <dgm:bulletEnabled val="1"/>
        </dgm:presLayoutVars>
      </dgm:prSet>
      <dgm:spPr/>
    </dgm:pt>
    <dgm:pt modelId="{FC7BD178-A675-46D5-88B7-DDC718DBB66F}" type="pres">
      <dgm:prSet presAssocID="{24F9E15C-D630-4EDB-BB1E-C2917CBB272D}" presName="sp" presStyleCnt="0"/>
      <dgm:spPr/>
    </dgm:pt>
    <dgm:pt modelId="{AA0D5758-18B5-4600-AE44-D1F045F30B5D}" type="pres">
      <dgm:prSet presAssocID="{8E1F44F9-EB4F-4CE6-A4CA-AB30741AA7F5}" presName="linNode" presStyleCnt="0"/>
      <dgm:spPr/>
    </dgm:pt>
    <dgm:pt modelId="{A7623F23-52C2-40EE-A500-26C5A0D4B6E7}" type="pres">
      <dgm:prSet presAssocID="{8E1F44F9-EB4F-4CE6-A4CA-AB30741AA7F5}" presName="parentText" presStyleLbl="node1" presStyleIdx="4" presStyleCnt="7" custScaleX="106786">
        <dgm:presLayoutVars>
          <dgm:chMax val="1"/>
          <dgm:bulletEnabled val="1"/>
        </dgm:presLayoutVars>
      </dgm:prSet>
      <dgm:spPr/>
    </dgm:pt>
    <dgm:pt modelId="{B2720CE3-27FC-4BCA-ADA7-CC2E2D316EB9}" type="pres">
      <dgm:prSet presAssocID="{8E1F44F9-EB4F-4CE6-A4CA-AB30741AA7F5}" presName="descendantText" presStyleLbl="alignAccFollowNode1" presStyleIdx="4" presStyleCnt="7">
        <dgm:presLayoutVars>
          <dgm:bulletEnabled val="1"/>
        </dgm:presLayoutVars>
      </dgm:prSet>
      <dgm:spPr/>
    </dgm:pt>
    <dgm:pt modelId="{B19D4AB7-6245-4A61-B7B3-72F89F58B856}" type="pres">
      <dgm:prSet presAssocID="{56690116-B6E5-4802-8560-E60E1EA139F8}" presName="sp" presStyleCnt="0"/>
      <dgm:spPr/>
    </dgm:pt>
    <dgm:pt modelId="{9788F201-8B63-4C33-A3B6-B1F49C8B6B67}" type="pres">
      <dgm:prSet presAssocID="{8FEC9812-DAAD-4B01-8045-B5456A9CC8B2}" presName="linNode" presStyleCnt="0"/>
      <dgm:spPr/>
    </dgm:pt>
    <dgm:pt modelId="{576A9C15-C346-437F-AA94-EED01A5E74F3}" type="pres">
      <dgm:prSet presAssocID="{8FEC9812-DAAD-4B01-8045-B5456A9CC8B2}" presName="parentText" presStyleLbl="node1" presStyleIdx="5" presStyleCnt="7" custScaleX="106786">
        <dgm:presLayoutVars>
          <dgm:chMax val="1"/>
          <dgm:bulletEnabled val="1"/>
        </dgm:presLayoutVars>
      </dgm:prSet>
      <dgm:spPr/>
    </dgm:pt>
    <dgm:pt modelId="{33BD70E2-0052-4C93-913C-8163F0AD4B16}" type="pres">
      <dgm:prSet presAssocID="{8FEC9812-DAAD-4B01-8045-B5456A9CC8B2}" presName="descendantText" presStyleLbl="alignAccFollowNode1" presStyleIdx="5" presStyleCnt="7">
        <dgm:presLayoutVars>
          <dgm:bulletEnabled val="1"/>
        </dgm:presLayoutVars>
      </dgm:prSet>
      <dgm:spPr/>
    </dgm:pt>
    <dgm:pt modelId="{1722A652-2521-4894-BE22-3EF995DE6BDA}" type="pres">
      <dgm:prSet presAssocID="{DA2C57A9-773F-47BD-9D26-E6785647C0D4}" presName="sp" presStyleCnt="0"/>
      <dgm:spPr/>
    </dgm:pt>
    <dgm:pt modelId="{849FB14B-AB5D-47D8-AF1B-675BE92CA828}" type="pres">
      <dgm:prSet presAssocID="{3D6F3CD3-0414-4ED4-B3CA-509A0C3B59B2}" presName="linNode" presStyleCnt="0"/>
      <dgm:spPr/>
    </dgm:pt>
    <dgm:pt modelId="{DDC1B6D6-B32B-421E-9FCD-92D74FBDFCDF}" type="pres">
      <dgm:prSet presAssocID="{3D6F3CD3-0414-4ED4-B3CA-509A0C3B59B2}" presName="parentText" presStyleLbl="node1" presStyleIdx="6" presStyleCnt="7" custScaleX="106786">
        <dgm:presLayoutVars>
          <dgm:chMax val="1"/>
          <dgm:bulletEnabled val="1"/>
        </dgm:presLayoutVars>
      </dgm:prSet>
      <dgm:spPr/>
    </dgm:pt>
    <dgm:pt modelId="{C4D222D4-425E-49A8-8657-DCD14C653C02}" type="pres">
      <dgm:prSet presAssocID="{3D6F3CD3-0414-4ED4-B3CA-509A0C3B59B2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3B230000-25CF-475E-BD17-EBA99C0E0D9A}" srcId="{022A9406-63E6-4759-A5DD-E43B7FE32FEF}" destId="{A7DD6E1E-7562-42AB-94C3-18F423A7E35B}" srcOrd="1" destOrd="0" parTransId="{613DEB03-8FAF-4208-9AAA-852325891A70}" sibTransId="{526EABA8-CDC6-4BC1-B9AF-AF645DDCF46C}"/>
    <dgm:cxn modelId="{B8189E01-3361-459B-A3DB-00C6F67AC18B}" type="presOf" srcId="{8E1F44F9-EB4F-4CE6-A4CA-AB30741AA7F5}" destId="{A7623F23-52C2-40EE-A500-26C5A0D4B6E7}" srcOrd="0" destOrd="0" presId="urn:microsoft.com/office/officeart/2005/8/layout/vList5"/>
    <dgm:cxn modelId="{5005A701-13C5-4684-93F0-7525969044FA}" type="presOf" srcId="{022A9406-63E6-4759-A5DD-E43B7FE32FEF}" destId="{3E64A227-18CD-4A91-A38B-0A6A1A71495B}" srcOrd="0" destOrd="0" presId="urn:microsoft.com/office/officeart/2005/8/layout/vList5"/>
    <dgm:cxn modelId="{18182C0C-B651-4F36-9FA4-D9AD3FCFEF4E}" srcId="{022A9406-63E6-4759-A5DD-E43B7FE32FEF}" destId="{839D6C6C-6922-4E13-A436-3D56F6DB34C7}" srcOrd="2" destOrd="0" parTransId="{223B103B-9087-4D2F-8548-0D1D3A673450}" sibTransId="{F8A8FABB-3AE3-4C29-A11C-7E5CB4812CB2}"/>
    <dgm:cxn modelId="{092B4C12-9FBA-4F04-985A-B99F29C8FD73}" srcId="{91887847-4197-4FEE-AD23-0B2584B2760B}" destId="{0A810F24-0525-4B65-B78A-187FCBF9973E}" srcOrd="0" destOrd="0" parTransId="{9B08A538-AEFA-46B9-A8A9-DC5CF281EF91}" sibTransId="{7D38D110-857A-4CD7-B48C-52146FD5C7D1}"/>
    <dgm:cxn modelId="{77B9431D-6580-450E-B2CC-BC6929D80D78}" type="presOf" srcId="{839D6C6C-6922-4E13-A436-3D56F6DB34C7}" destId="{271A14ED-2BDC-477B-AE8E-0F0F0B6024D8}" srcOrd="0" destOrd="0" presId="urn:microsoft.com/office/officeart/2005/8/layout/vList5"/>
    <dgm:cxn modelId="{B2830A1F-0622-4F7E-90DF-D4BBD613FC6E}" type="presOf" srcId="{51200555-509F-4C2C-B231-23079013FE74}" destId="{33BD70E2-0052-4C93-913C-8163F0AD4B16}" srcOrd="0" destOrd="0" presId="urn:microsoft.com/office/officeart/2005/8/layout/vList5"/>
    <dgm:cxn modelId="{3C8E8539-3269-405E-843A-B25846418496}" type="presOf" srcId="{5BCBE106-9688-40F2-96BF-854A896F676E}" destId="{2B7CF5CF-D9C2-4C22-9C7E-1567BD6C7040}" srcOrd="0" destOrd="0" presId="urn:microsoft.com/office/officeart/2005/8/layout/vList5"/>
    <dgm:cxn modelId="{FAB32F3D-CCD2-433C-A2D4-15C394C2677A}" srcId="{022A9406-63E6-4759-A5DD-E43B7FE32FEF}" destId="{8FEC9812-DAAD-4B01-8045-B5456A9CC8B2}" srcOrd="5" destOrd="0" parTransId="{8A21920F-32C3-4FC8-BC7F-6FF833C1605A}" sibTransId="{DA2C57A9-773F-47BD-9D26-E6785647C0D4}"/>
    <dgm:cxn modelId="{070F005C-3970-4026-A469-35E97DF453C3}" type="presOf" srcId="{91887847-4197-4FEE-AD23-0B2584B2760B}" destId="{2DB8C23D-186B-47DE-988E-4F35AB833D70}" srcOrd="0" destOrd="0" presId="urn:microsoft.com/office/officeart/2005/8/layout/vList5"/>
    <dgm:cxn modelId="{E117685E-4DE7-4993-A528-8ED4A1AF8C67}" type="presOf" srcId="{0A810F24-0525-4B65-B78A-187FCBF9973E}" destId="{892336C2-FD03-4991-A5CB-18D9B20FB751}" srcOrd="0" destOrd="0" presId="urn:microsoft.com/office/officeart/2005/8/layout/vList5"/>
    <dgm:cxn modelId="{74EC0A61-B7E6-4D46-AA91-1A37611101D6}" srcId="{8E1F44F9-EB4F-4CE6-A4CA-AB30741AA7F5}" destId="{BE64DC1B-3F90-4998-906B-69C138B0613B}" srcOrd="0" destOrd="0" parTransId="{4E3E8FBD-0352-4AD7-9F15-BD4F2B986AE4}" sibTransId="{4E18873D-A2FD-4DF9-A52F-9CD7B220B346}"/>
    <dgm:cxn modelId="{6A2A7743-0461-4B73-88F9-49BA7D38A515}" srcId="{3D6F3CD3-0414-4ED4-B3CA-509A0C3B59B2}" destId="{E5225857-F26B-4E3D-AEDC-C78A6E4F0B9D}" srcOrd="0" destOrd="0" parTransId="{B44017D2-4FF2-4368-A7E7-6A0A6E907E14}" sibTransId="{F9F611A5-9BBB-4F60-918F-EEC85FB26810}"/>
    <dgm:cxn modelId="{92A05D45-0FC3-4746-AA59-524C310E24C1}" srcId="{5BCBE106-9688-40F2-96BF-854A896F676E}" destId="{A71498BC-17F4-4212-98CE-DBE9F7082391}" srcOrd="0" destOrd="0" parTransId="{1E78D787-4F14-48A5-A506-3105F5D6C620}" sibTransId="{9D800529-2B88-450E-8F30-464589377841}"/>
    <dgm:cxn modelId="{197ADB71-88DE-4C3F-8D94-7512990A3AB1}" srcId="{022A9406-63E6-4759-A5DD-E43B7FE32FEF}" destId="{3D6F3CD3-0414-4ED4-B3CA-509A0C3B59B2}" srcOrd="6" destOrd="0" parTransId="{8EF4A7A4-A2D0-4EAD-BEFA-A7464B83C8F8}" sibTransId="{EC504550-014F-491A-A276-BB2C19516C55}"/>
    <dgm:cxn modelId="{4658D077-FEA3-4FA6-BFD9-6535A1A247E8}" type="presOf" srcId="{BE64DC1B-3F90-4998-906B-69C138B0613B}" destId="{B2720CE3-27FC-4BCA-ADA7-CC2E2D316EB9}" srcOrd="0" destOrd="0" presId="urn:microsoft.com/office/officeart/2005/8/layout/vList5"/>
    <dgm:cxn modelId="{E01B867A-8731-462A-8640-16426A73F0C3}" type="presOf" srcId="{A7DD6E1E-7562-42AB-94C3-18F423A7E35B}" destId="{2D44C4D2-17AC-48F0-B53B-3561ABD7351B}" srcOrd="0" destOrd="0" presId="urn:microsoft.com/office/officeart/2005/8/layout/vList5"/>
    <dgm:cxn modelId="{984C2481-3516-41E2-A1CC-0BF8A8F26677}" type="presOf" srcId="{8FEC9812-DAAD-4B01-8045-B5456A9CC8B2}" destId="{576A9C15-C346-437F-AA94-EED01A5E74F3}" srcOrd="0" destOrd="0" presId="urn:microsoft.com/office/officeart/2005/8/layout/vList5"/>
    <dgm:cxn modelId="{803A028F-5A8A-43FB-9B88-2BE908052CA3}" type="presOf" srcId="{3D6F3CD3-0414-4ED4-B3CA-509A0C3B59B2}" destId="{DDC1B6D6-B32B-421E-9FCD-92D74FBDFCDF}" srcOrd="0" destOrd="0" presId="urn:microsoft.com/office/officeart/2005/8/layout/vList5"/>
    <dgm:cxn modelId="{4BE0AF8F-756B-4608-BA7D-A4896F7322C2}" type="presOf" srcId="{E5225857-F26B-4E3D-AEDC-C78A6E4F0B9D}" destId="{C4D222D4-425E-49A8-8657-DCD14C653C02}" srcOrd="0" destOrd="0" presId="urn:microsoft.com/office/officeart/2005/8/layout/vList5"/>
    <dgm:cxn modelId="{A46F3993-2275-467D-A112-7E03811AA770}" type="presOf" srcId="{7EB7C712-ADE5-4D5F-83E3-6C052E15C250}" destId="{B92E3D7F-5E87-4F07-A9DA-E1ABDFB2FABA}" srcOrd="0" destOrd="0" presId="urn:microsoft.com/office/officeart/2005/8/layout/vList5"/>
    <dgm:cxn modelId="{5FC3C7A4-A317-4D9A-B468-E7A98D8C65B4}" srcId="{A7DD6E1E-7562-42AB-94C3-18F423A7E35B}" destId="{71172C0E-AD23-4004-8912-C8192496ED97}" srcOrd="0" destOrd="0" parTransId="{2085F858-7EF3-4A60-80A8-52E1582E153E}" sibTransId="{BF2D2B44-4C4D-4583-B8C9-FA803A7E732E}"/>
    <dgm:cxn modelId="{89E096B1-E19C-46AD-9A7C-0AD0B1362288}" srcId="{022A9406-63E6-4759-A5DD-E43B7FE32FEF}" destId="{8E1F44F9-EB4F-4CE6-A4CA-AB30741AA7F5}" srcOrd="4" destOrd="0" parTransId="{28DF54AB-B072-4DDA-94A6-58ECA1124D4C}" sibTransId="{56690116-B6E5-4802-8560-E60E1EA139F8}"/>
    <dgm:cxn modelId="{91CB15BC-3004-42CF-B669-29C5D243D4CD}" srcId="{022A9406-63E6-4759-A5DD-E43B7FE32FEF}" destId="{5BCBE106-9688-40F2-96BF-854A896F676E}" srcOrd="0" destOrd="0" parTransId="{003E07BB-F3C8-4D65-AD2B-C7AD6B7A286E}" sibTransId="{DA7AF97B-0221-4138-AA2B-7A9385D3220D}"/>
    <dgm:cxn modelId="{2E9959CE-6761-4F99-9E59-F7EDC5F4520B}" type="presOf" srcId="{71172C0E-AD23-4004-8912-C8192496ED97}" destId="{F85024E9-3B16-42DF-B277-55CE939313EC}" srcOrd="0" destOrd="0" presId="urn:microsoft.com/office/officeart/2005/8/layout/vList5"/>
    <dgm:cxn modelId="{1292D0DA-CF2E-4C23-8681-B93AB04C106C}" srcId="{022A9406-63E6-4759-A5DD-E43B7FE32FEF}" destId="{91887847-4197-4FEE-AD23-0B2584B2760B}" srcOrd="3" destOrd="0" parTransId="{DC65399A-DF7B-408A-A832-6DEC977A3948}" sibTransId="{24F9E15C-D630-4EDB-BB1E-C2917CBB272D}"/>
    <dgm:cxn modelId="{BBE6D3E0-E54E-4C1B-B5DF-DD8E8B259F93}" type="presOf" srcId="{A71498BC-17F4-4212-98CE-DBE9F7082391}" destId="{DC498DA1-F3AA-4E54-BBDF-0459BA95D017}" srcOrd="0" destOrd="0" presId="urn:microsoft.com/office/officeart/2005/8/layout/vList5"/>
    <dgm:cxn modelId="{7C1588F2-0C52-4043-8D33-F9029A3FC554}" srcId="{8FEC9812-DAAD-4B01-8045-B5456A9CC8B2}" destId="{51200555-509F-4C2C-B231-23079013FE74}" srcOrd="0" destOrd="0" parTransId="{0AC29337-7372-4CE7-B834-CA9203FA3E16}" sibTransId="{F9877BF6-ED1C-4198-AB93-04C1C169375E}"/>
    <dgm:cxn modelId="{E8B711F7-02F5-4C0E-83CB-D673A60574FB}" srcId="{839D6C6C-6922-4E13-A436-3D56F6DB34C7}" destId="{7EB7C712-ADE5-4D5F-83E3-6C052E15C250}" srcOrd="0" destOrd="0" parTransId="{CB643283-DE9F-4EA7-AC86-006039BF15F0}" sibTransId="{415206FE-DB52-4DCC-8105-CF5758CC64D7}"/>
    <dgm:cxn modelId="{1E1C8DCE-AB4B-4D40-984C-2D8103069345}" type="presParOf" srcId="{3E64A227-18CD-4A91-A38B-0A6A1A71495B}" destId="{C919B541-E34F-4F5A-8484-ACBEC04DEAF1}" srcOrd="0" destOrd="0" presId="urn:microsoft.com/office/officeart/2005/8/layout/vList5"/>
    <dgm:cxn modelId="{42D23B67-54EB-4BA9-A5F6-188D23D9F59F}" type="presParOf" srcId="{C919B541-E34F-4F5A-8484-ACBEC04DEAF1}" destId="{2B7CF5CF-D9C2-4C22-9C7E-1567BD6C7040}" srcOrd="0" destOrd="0" presId="urn:microsoft.com/office/officeart/2005/8/layout/vList5"/>
    <dgm:cxn modelId="{B39B60AA-B91B-41A6-A68B-A9E4CBD7A052}" type="presParOf" srcId="{C919B541-E34F-4F5A-8484-ACBEC04DEAF1}" destId="{DC498DA1-F3AA-4E54-BBDF-0459BA95D017}" srcOrd="1" destOrd="0" presId="urn:microsoft.com/office/officeart/2005/8/layout/vList5"/>
    <dgm:cxn modelId="{802155AA-D12C-429E-AC10-1F84E757268A}" type="presParOf" srcId="{3E64A227-18CD-4A91-A38B-0A6A1A71495B}" destId="{AEC888F5-31F1-4CA5-93F3-0E0D331ED0D5}" srcOrd="1" destOrd="0" presId="urn:microsoft.com/office/officeart/2005/8/layout/vList5"/>
    <dgm:cxn modelId="{96F9041E-58B6-4648-BC3F-9C1B2653EE1C}" type="presParOf" srcId="{3E64A227-18CD-4A91-A38B-0A6A1A71495B}" destId="{2C11CDDC-B3BB-4D19-9E80-3EA7B7D166C4}" srcOrd="2" destOrd="0" presId="urn:microsoft.com/office/officeart/2005/8/layout/vList5"/>
    <dgm:cxn modelId="{EBF744C9-AAEC-4594-9841-9A1A61C5BFDC}" type="presParOf" srcId="{2C11CDDC-B3BB-4D19-9E80-3EA7B7D166C4}" destId="{2D44C4D2-17AC-48F0-B53B-3561ABD7351B}" srcOrd="0" destOrd="0" presId="urn:microsoft.com/office/officeart/2005/8/layout/vList5"/>
    <dgm:cxn modelId="{CA1C4F79-2BBC-4705-B0FB-295E1246BA36}" type="presParOf" srcId="{2C11CDDC-B3BB-4D19-9E80-3EA7B7D166C4}" destId="{F85024E9-3B16-42DF-B277-55CE939313EC}" srcOrd="1" destOrd="0" presId="urn:microsoft.com/office/officeart/2005/8/layout/vList5"/>
    <dgm:cxn modelId="{F6999369-E253-4524-99AB-8A06F516F91F}" type="presParOf" srcId="{3E64A227-18CD-4A91-A38B-0A6A1A71495B}" destId="{2889E812-C9EE-477F-934B-1811F04149EA}" srcOrd="3" destOrd="0" presId="urn:microsoft.com/office/officeart/2005/8/layout/vList5"/>
    <dgm:cxn modelId="{2CAD390F-0A29-4762-8EE2-AA58427B00FD}" type="presParOf" srcId="{3E64A227-18CD-4A91-A38B-0A6A1A71495B}" destId="{BB886265-B781-4E06-8AA9-52145BE81D90}" srcOrd="4" destOrd="0" presId="urn:microsoft.com/office/officeart/2005/8/layout/vList5"/>
    <dgm:cxn modelId="{0892CD41-8E5C-400A-AE61-4A968893B16F}" type="presParOf" srcId="{BB886265-B781-4E06-8AA9-52145BE81D90}" destId="{271A14ED-2BDC-477B-AE8E-0F0F0B6024D8}" srcOrd="0" destOrd="0" presId="urn:microsoft.com/office/officeart/2005/8/layout/vList5"/>
    <dgm:cxn modelId="{569662E7-C4CE-467F-9C8F-52C9C21ED87B}" type="presParOf" srcId="{BB886265-B781-4E06-8AA9-52145BE81D90}" destId="{B92E3D7F-5E87-4F07-A9DA-E1ABDFB2FABA}" srcOrd="1" destOrd="0" presId="urn:microsoft.com/office/officeart/2005/8/layout/vList5"/>
    <dgm:cxn modelId="{6B835461-6666-42DA-AA94-A3F5E5B1EBB5}" type="presParOf" srcId="{3E64A227-18CD-4A91-A38B-0A6A1A71495B}" destId="{2186495B-6ED7-4626-8202-7ADBE060529B}" srcOrd="5" destOrd="0" presId="urn:microsoft.com/office/officeart/2005/8/layout/vList5"/>
    <dgm:cxn modelId="{E9AC90E2-F578-44F2-98D5-DD149F01403B}" type="presParOf" srcId="{3E64A227-18CD-4A91-A38B-0A6A1A71495B}" destId="{0BA384A3-1441-409F-85AC-7A6551EF066D}" srcOrd="6" destOrd="0" presId="urn:microsoft.com/office/officeart/2005/8/layout/vList5"/>
    <dgm:cxn modelId="{00FCCAD9-540F-4CFE-9BA9-E5FCAF28FEB2}" type="presParOf" srcId="{0BA384A3-1441-409F-85AC-7A6551EF066D}" destId="{2DB8C23D-186B-47DE-988E-4F35AB833D70}" srcOrd="0" destOrd="0" presId="urn:microsoft.com/office/officeart/2005/8/layout/vList5"/>
    <dgm:cxn modelId="{542D3895-0645-47DA-9F03-CA58D85FDF60}" type="presParOf" srcId="{0BA384A3-1441-409F-85AC-7A6551EF066D}" destId="{892336C2-FD03-4991-A5CB-18D9B20FB751}" srcOrd="1" destOrd="0" presId="urn:microsoft.com/office/officeart/2005/8/layout/vList5"/>
    <dgm:cxn modelId="{3DAA14CF-D66D-40BD-A9E2-C256E2D168F4}" type="presParOf" srcId="{3E64A227-18CD-4A91-A38B-0A6A1A71495B}" destId="{FC7BD178-A675-46D5-88B7-DDC718DBB66F}" srcOrd="7" destOrd="0" presId="urn:microsoft.com/office/officeart/2005/8/layout/vList5"/>
    <dgm:cxn modelId="{B762EC32-2C4D-4EE5-B643-5AED8B594507}" type="presParOf" srcId="{3E64A227-18CD-4A91-A38B-0A6A1A71495B}" destId="{AA0D5758-18B5-4600-AE44-D1F045F30B5D}" srcOrd="8" destOrd="0" presId="urn:microsoft.com/office/officeart/2005/8/layout/vList5"/>
    <dgm:cxn modelId="{D4D894EB-8C2C-4982-BC86-2D2CF2E81893}" type="presParOf" srcId="{AA0D5758-18B5-4600-AE44-D1F045F30B5D}" destId="{A7623F23-52C2-40EE-A500-26C5A0D4B6E7}" srcOrd="0" destOrd="0" presId="urn:microsoft.com/office/officeart/2005/8/layout/vList5"/>
    <dgm:cxn modelId="{CDCD6E95-D14A-45A6-83E8-C08D79DA92E4}" type="presParOf" srcId="{AA0D5758-18B5-4600-AE44-D1F045F30B5D}" destId="{B2720CE3-27FC-4BCA-ADA7-CC2E2D316EB9}" srcOrd="1" destOrd="0" presId="urn:microsoft.com/office/officeart/2005/8/layout/vList5"/>
    <dgm:cxn modelId="{2BBBCCF8-88FB-4D21-8369-5ABE02C7E6EB}" type="presParOf" srcId="{3E64A227-18CD-4A91-A38B-0A6A1A71495B}" destId="{B19D4AB7-6245-4A61-B7B3-72F89F58B856}" srcOrd="9" destOrd="0" presId="urn:microsoft.com/office/officeart/2005/8/layout/vList5"/>
    <dgm:cxn modelId="{D3AC895C-BFD8-4CA0-8BF9-58213B9820C9}" type="presParOf" srcId="{3E64A227-18CD-4A91-A38B-0A6A1A71495B}" destId="{9788F201-8B63-4C33-A3B6-B1F49C8B6B67}" srcOrd="10" destOrd="0" presId="urn:microsoft.com/office/officeart/2005/8/layout/vList5"/>
    <dgm:cxn modelId="{0DA82E5B-7133-4499-A5A4-1388446EAF5E}" type="presParOf" srcId="{9788F201-8B63-4C33-A3B6-B1F49C8B6B67}" destId="{576A9C15-C346-437F-AA94-EED01A5E74F3}" srcOrd="0" destOrd="0" presId="urn:microsoft.com/office/officeart/2005/8/layout/vList5"/>
    <dgm:cxn modelId="{C35932F4-D9EE-453A-BDF7-63FA087468D6}" type="presParOf" srcId="{9788F201-8B63-4C33-A3B6-B1F49C8B6B67}" destId="{33BD70E2-0052-4C93-913C-8163F0AD4B16}" srcOrd="1" destOrd="0" presId="urn:microsoft.com/office/officeart/2005/8/layout/vList5"/>
    <dgm:cxn modelId="{B245C1AE-E249-4D2F-A5EC-BCB23C737EBA}" type="presParOf" srcId="{3E64A227-18CD-4A91-A38B-0A6A1A71495B}" destId="{1722A652-2521-4894-BE22-3EF995DE6BDA}" srcOrd="11" destOrd="0" presId="urn:microsoft.com/office/officeart/2005/8/layout/vList5"/>
    <dgm:cxn modelId="{9D003433-75BE-4F2B-8B79-867388CDDD9D}" type="presParOf" srcId="{3E64A227-18CD-4A91-A38B-0A6A1A71495B}" destId="{849FB14B-AB5D-47D8-AF1B-675BE92CA828}" srcOrd="12" destOrd="0" presId="urn:microsoft.com/office/officeart/2005/8/layout/vList5"/>
    <dgm:cxn modelId="{18EF05FD-1803-4AEB-88CA-B0AFDE443A95}" type="presParOf" srcId="{849FB14B-AB5D-47D8-AF1B-675BE92CA828}" destId="{DDC1B6D6-B32B-421E-9FCD-92D74FBDFCDF}" srcOrd="0" destOrd="0" presId="urn:microsoft.com/office/officeart/2005/8/layout/vList5"/>
    <dgm:cxn modelId="{E761A7F7-BC5D-45E2-8208-F38F13D615CC}" type="presParOf" srcId="{849FB14B-AB5D-47D8-AF1B-675BE92CA828}" destId="{C4D222D4-425E-49A8-8657-DCD14C653C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244B43-E021-4097-BDE6-A06B5AB17868}" type="doc">
      <dgm:prSet loTypeId="urn:microsoft.com/office/officeart/2005/8/layout/chevron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4993DA9-745B-4048-B4B5-368AD802B6AF}">
      <dgm:prSet phldrT="[文字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Virtual Network</a:t>
          </a:r>
          <a:endParaRPr lang="zh-TW" altLang="en-US" dirty="0"/>
        </a:p>
      </dgm:t>
    </dgm:pt>
    <dgm:pt modelId="{56F9CB6C-E59D-4FC6-9DA9-34D9605B14E5}" type="par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0224683-7126-4E90-9E13-BE4706C0BB80}" type="sib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1842E1C-FFEF-42D0-822A-198C8971B945}">
      <dgm:prSet phldrT="[文字]"/>
      <dgm:spPr/>
      <dgm:t>
        <a:bodyPr/>
        <a:lstStyle/>
        <a:p>
          <a:r>
            <a:rPr lang="en-US" altLang="zh-TW" dirty="0"/>
            <a:t>Storage</a:t>
          </a:r>
          <a:endParaRPr lang="zh-TW" altLang="en-US" dirty="0"/>
        </a:p>
      </dgm:t>
    </dgm:pt>
    <dgm:pt modelId="{78CA8D71-8491-4509-83D8-01CC8F5505B2}" type="par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3F3D06FA-E02E-4370-A73B-428783D86856}" type="sib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8841478E-096C-45A9-B320-BAF084B81CC9}">
      <dgm:prSet phldrT="[文字]"/>
      <dgm:spPr/>
      <dgm:t>
        <a:bodyPr/>
        <a:lstStyle/>
        <a:p>
          <a:r>
            <a:rPr lang="en-US" altLang="zh-TW" dirty="0"/>
            <a:t>Cluster</a:t>
          </a:r>
          <a:endParaRPr lang="zh-TW" altLang="en-US" dirty="0"/>
        </a:p>
      </dgm:t>
    </dgm:pt>
    <dgm:pt modelId="{B9869523-118D-411F-BE26-A8CE2DCCF88B}" type="par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C0D00738-8DD0-4B91-9B37-C4A227FD3CCE}" type="sib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B1E822C0-AABC-4E43-85F8-2D7B493EA845}">
      <dgm:prSet phldrT="[文字]"/>
      <dgm:spPr/>
      <dgm:t>
        <a:bodyPr/>
        <a:lstStyle/>
        <a:p>
          <a:r>
            <a:rPr lang="en-US" altLang="zh-TW" dirty="0"/>
            <a:t>Virtual Machine</a:t>
          </a:r>
          <a:endParaRPr lang="zh-TW" altLang="en-US" dirty="0"/>
        </a:p>
      </dgm:t>
    </dgm:pt>
    <dgm:pt modelId="{10A28DC4-8500-4ECF-93F7-9C87543DC6B4}" type="par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963D45F7-B35A-4492-84D3-39F911077629}" type="sib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6B8177EC-B5DB-4911-984F-CDDE0107FBAF}">
      <dgm:prSet phldrT="[文字]"/>
      <dgm:spPr/>
      <dgm:t>
        <a:bodyPr/>
        <a:lstStyle/>
        <a:p>
          <a:endParaRPr lang="zh-TW" altLang="en-US" dirty="0"/>
        </a:p>
      </dgm:t>
    </dgm:pt>
    <dgm:pt modelId="{AE927F1E-93F5-437A-A81E-0F950D3D7F8B}" type="par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69BA47F6-2DA3-46DE-8508-A5AA90D7351A}" type="sib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05E06040-CE2D-42CE-A8AC-0DB1AE484110}">
      <dgm:prSet phldrT="[文字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vCenter / ESXi</a:t>
          </a:r>
          <a:endParaRPr lang="zh-TW" altLang="en-US" dirty="0"/>
        </a:p>
      </dgm:t>
    </dgm:pt>
    <dgm:pt modelId="{0DF9778C-A398-4502-BFF5-1BC0757C12F6}" type="par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FFDB5E44-35BE-4A21-AE72-3F21C5DF08BD}" type="sib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4A43A761-D379-4C9E-90C5-DD0F5527F2CA}">
      <dgm:prSet phldrT="[文字]"/>
      <dgm:spPr/>
      <dgm:t>
        <a:bodyPr/>
        <a:lstStyle/>
        <a:p>
          <a:endParaRPr lang="zh-TW" altLang="en-US" dirty="0"/>
        </a:p>
      </dgm:t>
    </dgm:pt>
    <dgm:pt modelId="{04816B7E-64B9-4D7F-BACE-455EA31A845B}" type="par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74BF4EBF-C7D4-4997-B327-1D1208044F10}" type="sib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C1C4DC47-40A1-4DB3-A257-742913FE6AE0}">
      <dgm:prSet phldrT="[文字]"/>
      <dgm:spPr/>
      <dgm:t>
        <a:bodyPr/>
        <a:lstStyle/>
        <a:p>
          <a:endParaRPr lang="zh-TW" altLang="en-US" dirty="0"/>
        </a:p>
      </dgm:t>
    </dgm:pt>
    <dgm:pt modelId="{84B9EF32-CFAB-4BC1-B07D-7BD33F3CF9FD}" type="parTrans" cxnId="{A5BBFD7A-F2A0-4F36-82B4-1FC216765F16}">
      <dgm:prSet/>
      <dgm:spPr/>
      <dgm:t>
        <a:bodyPr/>
        <a:lstStyle/>
        <a:p>
          <a:endParaRPr lang="zh-TW" altLang="en-US"/>
        </a:p>
      </dgm:t>
    </dgm:pt>
    <dgm:pt modelId="{24A967D3-6FDC-4423-9D8D-F370922D0A79}" type="sibTrans" cxnId="{A5BBFD7A-F2A0-4F36-82B4-1FC216765F16}">
      <dgm:prSet/>
      <dgm:spPr/>
      <dgm:t>
        <a:bodyPr/>
        <a:lstStyle/>
        <a:p>
          <a:endParaRPr lang="zh-TW" altLang="en-US"/>
        </a:p>
      </dgm:t>
    </dgm:pt>
    <dgm:pt modelId="{90093762-FAF9-47AF-A401-919FE196E4B3}">
      <dgm:prSet phldrT="[文字]"/>
      <dgm:spPr/>
      <dgm:t>
        <a:bodyPr/>
        <a:lstStyle/>
        <a:p>
          <a:endParaRPr lang="zh-TW" altLang="en-US" dirty="0"/>
        </a:p>
      </dgm:t>
    </dgm:pt>
    <dgm:pt modelId="{CA75016A-9793-4DBC-8211-B324A49E6F83}" type="parTrans" cxnId="{9475C3AC-354C-4AB3-91F8-AA743224BFDC}">
      <dgm:prSet/>
      <dgm:spPr/>
      <dgm:t>
        <a:bodyPr/>
        <a:lstStyle/>
        <a:p>
          <a:endParaRPr lang="zh-TW" altLang="en-US"/>
        </a:p>
      </dgm:t>
    </dgm:pt>
    <dgm:pt modelId="{F659A712-5DB0-4F19-8A55-D5338F284A63}" type="sibTrans" cxnId="{9475C3AC-354C-4AB3-91F8-AA743224BFDC}">
      <dgm:prSet/>
      <dgm:spPr/>
      <dgm:t>
        <a:bodyPr/>
        <a:lstStyle/>
        <a:p>
          <a:endParaRPr lang="zh-TW" altLang="en-US"/>
        </a:p>
      </dgm:t>
    </dgm:pt>
    <dgm:pt modelId="{BD84F314-866F-44D2-BE18-2CA2F6100469}">
      <dgm:prSet phldrT="[文字]"/>
      <dgm:spPr/>
      <dgm:t>
        <a:bodyPr/>
        <a:lstStyle/>
        <a:p>
          <a:endParaRPr lang="zh-TW" altLang="en-US" dirty="0"/>
        </a:p>
      </dgm:t>
    </dgm:pt>
    <dgm:pt modelId="{8D4A58E7-09A6-4EB3-9EAC-58EF31B53813}" type="parTrans" cxnId="{0C977055-78D6-4012-94C2-53631E42A038}">
      <dgm:prSet/>
      <dgm:spPr/>
      <dgm:t>
        <a:bodyPr/>
        <a:lstStyle/>
        <a:p>
          <a:endParaRPr lang="zh-TW" altLang="en-US"/>
        </a:p>
      </dgm:t>
    </dgm:pt>
    <dgm:pt modelId="{99AC4B16-EA65-42B5-BA96-E7A62DDF0ED6}" type="sibTrans" cxnId="{0C977055-78D6-4012-94C2-53631E42A038}">
      <dgm:prSet/>
      <dgm:spPr/>
      <dgm:t>
        <a:bodyPr/>
        <a:lstStyle/>
        <a:p>
          <a:endParaRPr lang="zh-TW" altLang="en-US"/>
        </a:p>
      </dgm:t>
    </dgm:pt>
    <dgm:pt modelId="{5BB9A0AF-E429-420C-984C-A2B6C5866A21}" type="pres">
      <dgm:prSet presAssocID="{50244B43-E021-4097-BDE6-A06B5AB17868}" presName="linearFlow" presStyleCnt="0">
        <dgm:presLayoutVars>
          <dgm:dir/>
          <dgm:animLvl val="lvl"/>
          <dgm:resizeHandles val="exact"/>
        </dgm:presLayoutVars>
      </dgm:prSet>
      <dgm:spPr/>
    </dgm:pt>
    <dgm:pt modelId="{1667733B-EAE4-4700-9C93-F5C77E403D80}" type="pres">
      <dgm:prSet presAssocID="{C1C4DC47-40A1-4DB3-A257-742913FE6AE0}" presName="composite" presStyleCnt="0"/>
      <dgm:spPr/>
    </dgm:pt>
    <dgm:pt modelId="{C1388AC1-1B5B-40F8-B28A-F7C0F4CD54EA}" type="pres">
      <dgm:prSet presAssocID="{C1C4DC47-40A1-4DB3-A257-742913FE6AE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3FDB745-20C2-4B68-98D1-384A1EC69EC2}" type="pres">
      <dgm:prSet presAssocID="{C1C4DC47-40A1-4DB3-A257-742913FE6AE0}" presName="descendantText" presStyleLbl="alignAcc1" presStyleIdx="0" presStyleCnt="5">
        <dgm:presLayoutVars>
          <dgm:bulletEnabled val="1"/>
        </dgm:presLayoutVars>
      </dgm:prSet>
      <dgm:spPr/>
    </dgm:pt>
    <dgm:pt modelId="{DE1AF5B9-7024-4036-A97C-81D8DFD503ED}" type="pres">
      <dgm:prSet presAssocID="{24A967D3-6FDC-4423-9D8D-F370922D0A79}" presName="sp" presStyleCnt="0"/>
      <dgm:spPr/>
    </dgm:pt>
    <dgm:pt modelId="{F50BDDCF-1CD9-49B7-B6F4-40A0C29044A4}" type="pres">
      <dgm:prSet presAssocID="{90093762-FAF9-47AF-A401-919FE196E4B3}" presName="composite" presStyleCnt="0"/>
      <dgm:spPr/>
    </dgm:pt>
    <dgm:pt modelId="{39451EEE-9F60-4AD6-86F7-A7057F1325CE}" type="pres">
      <dgm:prSet presAssocID="{90093762-FAF9-47AF-A401-919FE196E4B3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565A3AB-805C-4660-B1F3-3C3719A65F54}" type="pres">
      <dgm:prSet presAssocID="{90093762-FAF9-47AF-A401-919FE196E4B3}" presName="descendantText" presStyleLbl="alignAcc1" presStyleIdx="1" presStyleCnt="5">
        <dgm:presLayoutVars>
          <dgm:bulletEnabled val="1"/>
        </dgm:presLayoutVars>
      </dgm:prSet>
      <dgm:spPr/>
    </dgm:pt>
    <dgm:pt modelId="{33B0420F-F83A-432D-B080-6AD06A4E2962}" type="pres">
      <dgm:prSet presAssocID="{F659A712-5DB0-4F19-8A55-D5338F284A63}" presName="sp" presStyleCnt="0"/>
      <dgm:spPr/>
    </dgm:pt>
    <dgm:pt modelId="{7E7FCBC8-380F-4CB8-A37F-826162160EDB}" type="pres">
      <dgm:prSet presAssocID="{BD84F314-866F-44D2-BE18-2CA2F6100469}" presName="composite" presStyleCnt="0"/>
      <dgm:spPr/>
    </dgm:pt>
    <dgm:pt modelId="{A3EB233D-E8BA-496A-835E-592B92FF3F1D}" type="pres">
      <dgm:prSet presAssocID="{BD84F314-866F-44D2-BE18-2CA2F6100469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86328B0C-9E31-4368-BCDE-02F1580C1E80}" type="pres">
      <dgm:prSet presAssocID="{BD84F314-866F-44D2-BE18-2CA2F6100469}" presName="descendantText" presStyleLbl="alignAcc1" presStyleIdx="2" presStyleCnt="5">
        <dgm:presLayoutVars>
          <dgm:bulletEnabled val="1"/>
        </dgm:presLayoutVars>
      </dgm:prSet>
      <dgm:spPr/>
    </dgm:pt>
    <dgm:pt modelId="{A13298BD-74A1-4378-8AC3-5F1620494736}" type="pres">
      <dgm:prSet presAssocID="{99AC4B16-EA65-42B5-BA96-E7A62DDF0ED6}" presName="sp" presStyleCnt="0"/>
      <dgm:spPr/>
    </dgm:pt>
    <dgm:pt modelId="{503DDB04-8DD2-4C1B-B56C-8F279860477A}" type="pres">
      <dgm:prSet presAssocID="{6B8177EC-B5DB-4911-984F-CDDE0107FBAF}" presName="composite" presStyleCnt="0"/>
      <dgm:spPr/>
    </dgm:pt>
    <dgm:pt modelId="{2F438DE9-D5B4-49F3-91EE-1FE5EBBCE799}" type="pres">
      <dgm:prSet presAssocID="{6B8177EC-B5DB-4911-984F-CDDE0107FBA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FA6C90E-1D11-479B-866C-8C4AD698BD25}" type="pres">
      <dgm:prSet presAssocID="{6B8177EC-B5DB-4911-984F-CDDE0107FBAF}" presName="descendantText" presStyleLbl="alignAcc1" presStyleIdx="3" presStyleCnt="5">
        <dgm:presLayoutVars>
          <dgm:bulletEnabled val="1"/>
        </dgm:presLayoutVars>
      </dgm:prSet>
      <dgm:spPr/>
    </dgm:pt>
    <dgm:pt modelId="{7BD5D9FC-CF7A-42F2-A9D5-C496F928B474}" type="pres">
      <dgm:prSet presAssocID="{69BA47F6-2DA3-46DE-8508-A5AA90D7351A}" presName="sp" presStyleCnt="0"/>
      <dgm:spPr/>
    </dgm:pt>
    <dgm:pt modelId="{3BED852F-3E1E-4279-A9F8-307A12032527}" type="pres">
      <dgm:prSet presAssocID="{4A43A761-D379-4C9E-90C5-DD0F5527F2CA}" presName="composite" presStyleCnt="0"/>
      <dgm:spPr/>
    </dgm:pt>
    <dgm:pt modelId="{45EEC259-E251-41FE-B52C-CB5A613A8DA9}" type="pres">
      <dgm:prSet presAssocID="{4A43A761-D379-4C9E-90C5-DD0F5527F2CA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1A808FC8-1448-483D-9E53-4C61A9ABE390}" type="pres">
      <dgm:prSet presAssocID="{4A43A761-D379-4C9E-90C5-DD0F5527F2CA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01BE512-31D4-4752-8561-096C85FFA325}" srcId="{BD84F314-866F-44D2-BE18-2CA2F6100469}" destId="{8841478E-096C-45A9-B320-BAF084B81CC9}" srcOrd="0" destOrd="0" parTransId="{B9869523-118D-411F-BE26-A8CE2DCCF88B}" sibTransId="{C0D00738-8DD0-4B91-9B37-C4A227FD3CCE}"/>
    <dgm:cxn modelId="{52340216-A3E9-42BE-9D96-2C7FA644C5A5}" type="presOf" srcId="{BD84F314-866F-44D2-BE18-2CA2F6100469}" destId="{A3EB233D-E8BA-496A-835E-592B92FF3F1D}" srcOrd="0" destOrd="0" presId="urn:microsoft.com/office/officeart/2005/8/layout/chevron2"/>
    <dgm:cxn modelId="{2A1B0719-3024-4D94-A0A1-5C8BE8B41D79}" type="presOf" srcId="{90093762-FAF9-47AF-A401-919FE196E4B3}" destId="{39451EEE-9F60-4AD6-86F7-A7057F1325CE}" srcOrd="0" destOrd="0" presId="urn:microsoft.com/office/officeart/2005/8/layout/chevron2"/>
    <dgm:cxn modelId="{9446691F-CC10-4F7D-8ACE-5645C698927F}" type="presOf" srcId="{C1C4DC47-40A1-4DB3-A257-742913FE6AE0}" destId="{C1388AC1-1B5B-40F8-B28A-F7C0F4CD54EA}" srcOrd="0" destOrd="0" presId="urn:microsoft.com/office/officeart/2005/8/layout/chevron2"/>
    <dgm:cxn modelId="{6C10252A-E349-4C28-9CF5-81DE0B81A915}" type="presOf" srcId="{50244B43-E021-4097-BDE6-A06B5AB17868}" destId="{5BB9A0AF-E429-420C-984C-A2B6C5866A21}" srcOrd="0" destOrd="0" presId="urn:microsoft.com/office/officeart/2005/8/layout/chevron2"/>
    <dgm:cxn modelId="{0EF59E37-5F38-422E-A7C2-B2B0BD1BD8C5}" type="presOf" srcId="{8841478E-096C-45A9-B320-BAF084B81CC9}" destId="{86328B0C-9E31-4368-BCDE-02F1580C1E80}" srcOrd="0" destOrd="0" presId="urn:microsoft.com/office/officeart/2005/8/layout/chevron2"/>
    <dgm:cxn modelId="{78761E6B-9935-4162-AD86-58C995A37550}" srcId="{C1C4DC47-40A1-4DB3-A257-742913FE6AE0}" destId="{14993DA9-745B-4048-B4B5-368AD802B6AF}" srcOrd="0" destOrd="0" parTransId="{56F9CB6C-E59D-4FC6-9DA9-34D9605B14E5}" sibTransId="{C0224683-7126-4E90-9E13-BE4706C0BB80}"/>
    <dgm:cxn modelId="{C74C4F4D-AB5E-4C05-B402-2EAECF82D35C}" type="presOf" srcId="{4A43A761-D379-4C9E-90C5-DD0F5527F2CA}" destId="{45EEC259-E251-41FE-B52C-CB5A613A8DA9}" srcOrd="0" destOrd="0" presId="urn:microsoft.com/office/officeart/2005/8/layout/chevron2"/>
    <dgm:cxn modelId="{45B4C54E-FFC8-4961-BFA1-4E7AA7C20F8E}" type="presOf" srcId="{6B8177EC-B5DB-4911-984F-CDDE0107FBAF}" destId="{2F438DE9-D5B4-49F3-91EE-1FE5EBBCE799}" srcOrd="0" destOrd="0" presId="urn:microsoft.com/office/officeart/2005/8/layout/chevron2"/>
    <dgm:cxn modelId="{DBDA9A53-1BB9-4FBB-92E9-911F5B3D646B}" type="presOf" srcId="{14993DA9-745B-4048-B4B5-368AD802B6AF}" destId="{A3FDB745-20C2-4B68-98D1-384A1EC69EC2}" srcOrd="0" destOrd="0" presId="urn:microsoft.com/office/officeart/2005/8/layout/chevron2"/>
    <dgm:cxn modelId="{0C977055-78D6-4012-94C2-53631E42A038}" srcId="{50244B43-E021-4097-BDE6-A06B5AB17868}" destId="{BD84F314-866F-44D2-BE18-2CA2F6100469}" srcOrd="2" destOrd="0" parTransId="{8D4A58E7-09A6-4EB3-9EAC-58EF31B53813}" sibTransId="{99AC4B16-EA65-42B5-BA96-E7A62DDF0ED6}"/>
    <dgm:cxn modelId="{0DA8D358-2FB2-4973-BC13-4D75E5141681}" srcId="{6B8177EC-B5DB-4911-984F-CDDE0107FBAF}" destId="{B1E822C0-AABC-4E43-85F8-2D7B493EA845}" srcOrd="0" destOrd="0" parTransId="{10A28DC4-8500-4ECF-93F7-9C87543DC6B4}" sibTransId="{963D45F7-B35A-4492-84D3-39F911077629}"/>
    <dgm:cxn modelId="{A5BBFD7A-F2A0-4F36-82B4-1FC216765F16}" srcId="{50244B43-E021-4097-BDE6-A06B5AB17868}" destId="{C1C4DC47-40A1-4DB3-A257-742913FE6AE0}" srcOrd="0" destOrd="0" parTransId="{84B9EF32-CFAB-4BC1-B07D-7BD33F3CF9FD}" sibTransId="{24A967D3-6FDC-4423-9D8D-F370922D0A79}"/>
    <dgm:cxn modelId="{75B97887-D721-4D47-84C1-DF65423ABDC3}" srcId="{50244B43-E021-4097-BDE6-A06B5AB17868}" destId="{6B8177EC-B5DB-4911-984F-CDDE0107FBAF}" srcOrd="3" destOrd="0" parTransId="{AE927F1E-93F5-437A-A81E-0F950D3D7F8B}" sibTransId="{69BA47F6-2DA3-46DE-8508-A5AA90D7351A}"/>
    <dgm:cxn modelId="{D707AFAB-7C37-4867-A8C5-C654AD207BC1}" srcId="{50244B43-E021-4097-BDE6-A06B5AB17868}" destId="{4A43A761-D379-4C9E-90C5-DD0F5527F2CA}" srcOrd="4" destOrd="0" parTransId="{04816B7E-64B9-4D7F-BACE-455EA31A845B}" sibTransId="{74BF4EBF-C7D4-4997-B327-1D1208044F10}"/>
    <dgm:cxn modelId="{9475C3AC-354C-4AB3-91F8-AA743224BFDC}" srcId="{50244B43-E021-4097-BDE6-A06B5AB17868}" destId="{90093762-FAF9-47AF-A401-919FE196E4B3}" srcOrd="1" destOrd="0" parTransId="{CA75016A-9793-4DBC-8211-B324A49E6F83}" sibTransId="{F659A712-5DB0-4F19-8A55-D5338F284A63}"/>
    <dgm:cxn modelId="{8925FCB9-31FE-4C0F-99D1-9B0E54820E53}" type="presOf" srcId="{05E06040-CE2D-42CE-A8AC-0DB1AE484110}" destId="{1A808FC8-1448-483D-9E53-4C61A9ABE390}" srcOrd="0" destOrd="0" presId="urn:microsoft.com/office/officeart/2005/8/layout/chevron2"/>
    <dgm:cxn modelId="{22E4CABC-0348-4CCC-941E-1FACEBCA122A}" type="presOf" srcId="{C1842E1C-FFEF-42D0-822A-198C8971B945}" destId="{E565A3AB-805C-4660-B1F3-3C3719A65F54}" srcOrd="0" destOrd="0" presId="urn:microsoft.com/office/officeart/2005/8/layout/chevron2"/>
    <dgm:cxn modelId="{FA2530CC-7373-4366-916F-62749E66BB2E}" srcId="{4A43A761-D379-4C9E-90C5-DD0F5527F2CA}" destId="{05E06040-CE2D-42CE-A8AC-0DB1AE484110}" srcOrd="0" destOrd="0" parTransId="{0DF9778C-A398-4502-BFF5-1BC0757C12F6}" sibTransId="{FFDB5E44-35BE-4A21-AE72-3F21C5DF08BD}"/>
    <dgm:cxn modelId="{777029DE-4FC0-4CAC-A103-1105FE7AFFD5}" srcId="{90093762-FAF9-47AF-A401-919FE196E4B3}" destId="{C1842E1C-FFEF-42D0-822A-198C8971B945}" srcOrd="0" destOrd="0" parTransId="{78CA8D71-8491-4509-83D8-01CC8F5505B2}" sibTransId="{3F3D06FA-E02E-4370-A73B-428783D86856}"/>
    <dgm:cxn modelId="{668E0DE4-3F59-4308-9AA6-897A9B3AF431}" type="presOf" srcId="{B1E822C0-AABC-4E43-85F8-2D7B493EA845}" destId="{CFA6C90E-1D11-479B-866C-8C4AD698BD25}" srcOrd="0" destOrd="0" presId="urn:microsoft.com/office/officeart/2005/8/layout/chevron2"/>
    <dgm:cxn modelId="{044AE8F3-839F-42D9-8420-7DFB23FAFF02}" type="presParOf" srcId="{5BB9A0AF-E429-420C-984C-A2B6C5866A21}" destId="{1667733B-EAE4-4700-9C93-F5C77E403D80}" srcOrd="0" destOrd="0" presId="urn:microsoft.com/office/officeart/2005/8/layout/chevron2"/>
    <dgm:cxn modelId="{72495F20-AC7C-4CEB-AC17-8F06F95D70DB}" type="presParOf" srcId="{1667733B-EAE4-4700-9C93-F5C77E403D80}" destId="{C1388AC1-1B5B-40F8-B28A-F7C0F4CD54EA}" srcOrd="0" destOrd="0" presId="urn:microsoft.com/office/officeart/2005/8/layout/chevron2"/>
    <dgm:cxn modelId="{C5B8F33E-0660-4A4B-99C1-5FEF101F537A}" type="presParOf" srcId="{1667733B-EAE4-4700-9C93-F5C77E403D80}" destId="{A3FDB745-20C2-4B68-98D1-384A1EC69EC2}" srcOrd="1" destOrd="0" presId="urn:microsoft.com/office/officeart/2005/8/layout/chevron2"/>
    <dgm:cxn modelId="{EED2A09D-5020-479A-9C3B-03F6059A497D}" type="presParOf" srcId="{5BB9A0AF-E429-420C-984C-A2B6C5866A21}" destId="{DE1AF5B9-7024-4036-A97C-81D8DFD503ED}" srcOrd="1" destOrd="0" presId="urn:microsoft.com/office/officeart/2005/8/layout/chevron2"/>
    <dgm:cxn modelId="{A71D7447-B036-453A-A932-40FC578D4AF2}" type="presParOf" srcId="{5BB9A0AF-E429-420C-984C-A2B6C5866A21}" destId="{F50BDDCF-1CD9-49B7-B6F4-40A0C29044A4}" srcOrd="2" destOrd="0" presId="urn:microsoft.com/office/officeart/2005/8/layout/chevron2"/>
    <dgm:cxn modelId="{3DF7D648-2019-4C89-9486-FB4468224AB9}" type="presParOf" srcId="{F50BDDCF-1CD9-49B7-B6F4-40A0C29044A4}" destId="{39451EEE-9F60-4AD6-86F7-A7057F1325CE}" srcOrd="0" destOrd="0" presId="urn:microsoft.com/office/officeart/2005/8/layout/chevron2"/>
    <dgm:cxn modelId="{D2C665F1-0BE7-4900-9F19-568E834B32EA}" type="presParOf" srcId="{F50BDDCF-1CD9-49B7-B6F4-40A0C29044A4}" destId="{E565A3AB-805C-4660-B1F3-3C3719A65F54}" srcOrd="1" destOrd="0" presId="urn:microsoft.com/office/officeart/2005/8/layout/chevron2"/>
    <dgm:cxn modelId="{BFD92540-93C2-4461-9F9E-74D30EABF16B}" type="presParOf" srcId="{5BB9A0AF-E429-420C-984C-A2B6C5866A21}" destId="{33B0420F-F83A-432D-B080-6AD06A4E2962}" srcOrd="3" destOrd="0" presId="urn:microsoft.com/office/officeart/2005/8/layout/chevron2"/>
    <dgm:cxn modelId="{D2529761-02A9-46EE-8202-23799739DB19}" type="presParOf" srcId="{5BB9A0AF-E429-420C-984C-A2B6C5866A21}" destId="{7E7FCBC8-380F-4CB8-A37F-826162160EDB}" srcOrd="4" destOrd="0" presId="urn:microsoft.com/office/officeart/2005/8/layout/chevron2"/>
    <dgm:cxn modelId="{828A1D0C-D3B1-49E6-B162-6ABEEEDD4597}" type="presParOf" srcId="{7E7FCBC8-380F-4CB8-A37F-826162160EDB}" destId="{A3EB233D-E8BA-496A-835E-592B92FF3F1D}" srcOrd="0" destOrd="0" presId="urn:microsoft.com/office/officeart/2005/8/layout/chevron2"/>
    <dgm:cxn modelId="{5FE839A3-9D3F-46B8-8D61-98DC855DC197}" type="presParOf" srcId="{7E7FCBC8-380F-4CB8-A37F-826162160EDB}" destId="{86328B0C-9E31-4368-BCDE-02F1580C1E80}" srcOrd="1" destOrd="0" presId="urn:microsoft.com/office/officeart/2005/8/layout/chevron2"/>
    <dgm:cxn modelId="{021705A9-D80F-433C-A610-6D80C457ED0A}" type="presParOf" srcId="{5BB9A0AF-E429-420C-984C-A2B6C5866A21}" destId="{A13298BD-74A1-4378-8AC3-5F1620494736}" srcOrd="5" destOrd="0" presId="urn:microsoft.com/office/officeart/2005/8/layout/chevron2"/>
    <dgm:cxn modelId="{F3D776AF-A121-4C36-9D0A-781EFB02D5CF}" type="presParOf" srcId="{5BB9A0AF-E429-420C-984C-A2B6C5866A21}" destId="{503DDB04-8DD2-4C1B-B56C-8F279860477A}" srcOrd="6" destOrd="0" presId="urn:microsoft.com/office/officeart/2005/8/layout/chevron2"/>
    <dgm:cxn modelId="{086DED9D-8CAA-405A-9A42-5DEAAE369204}" type="presParOf" srcId="{503DDB04-8DD2-4C1B-B56C-8F279860477A}" destId="{2F438DE9-D5B4-49F3-91EE-1FE5EBBCE799}" srcOrd="0" destOrd="0" presId="urn:microsoft.com/office/officeart/2005/8/layout/chevron2"/>
    <dgm:cxn modelId="{85527501-A9EC-44C4-AC5A-AB12B800E941}" type="presParOf" srcId="{503DDB04-8DD2-4C1B-B56C-8F279860477A}" destId="{CFA6C90E-1D11-479B-866C-8C4AD698BD25}" srcOrd="1" destOrd="0" presId="urn:microsoft.com/office/officeart/2005/8/layout/chevron2"/>
    <dgm:cxn modelId="{CE4FDDCE-0351-4D38-8028-678989331CE5}" type="presParOf" srcId="{5BB9A0AF-E429-420C-984C-A2B6C5866A21}" destId="{7BD5D9FC-CF7A-42F2-A9D5-C496F928B474}" srcOrd="7" destOrd="0" presId="urn:microsoft.com/office/officeart/2005/8/layout/chevron2"/>
    <dgm:cxn modelId="{85DF314E-713D-4D8E-8103-F6E728BC8128}" type="presParOf" srcId="{5BB9A0AF-E429-420C-984C-A2B6C5866A21}" destId="{3BED852F-3E1E-4279-A9F8-307A12032527}" srcOrd="8" destOrd="0" presId="urn:microsoft.com/office/officeart/2005/8/layout/chevron2"/>
    <dgm:cxn modelId="{9F16F70E-2B3D-4644-816A-6708503361A9}" type="presParOf" srcId="{3BED852F-3E1E-4279-A9F8-307A12032527}" destId="{45EEC259-E251-41FE-B52C-CB5A613A8DA9}" srcOrd="0" destOrd="0" presId="urn:microsoft.com/office/officeart/2005/8/layout/chevron2"/>
    <dgm:cxn modelId="{34CA0F59-BD3C-4BEA-85EA-E7D24664E2E7}" type="presParOf" srcId="{3BED852F-3E1E-4279-A9F8-307A12032527}" destId="{1A808FC8-1448-483D-9E53-4C61A9ABE3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E41CDB-2251-49E2-8065-361493DD8E3D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1FAA21-9C06-4B5F-9C56-B10E52512266}">
      <dgm:prSet/>
      <dgm:spPr/>
      <dgm:t>
        <a:bodyPr/>
        <a:lstStyle/>
        <a:p>
          <a:r>
            <a:rPr lang="en-US" baseline="0" dirty="0"/>
            <a:t>LAB 5</a:t>
          </a:r>
          <a:endParaRPr lang="en-US" dirty="0"/>
        </a:p>
      </dgm:t>
    </dgm:pt>
    <dgm:pt modelId="{19BB6825-4754-454A-BAB4-A95D433F0A4B}" type="parTrans" cxnId="{98125981-78AF-48F9-946D-AFBE11F76748}">
      <dgm:prSet/>
      <dgm:spPr/>
      <dgm:t>
        <a:bodyPr/>
        <a:lstStyle/>
        <a:p>
          <a:endParaRPr lang="en-US"/>
        </a:p>
      </dgm:t>
    </dgm:pt>
    <dgm:pt modelId="{D7DEC841-18F8-45B9-BDBE-57C7CB63AA64}" type="sibTrans" cxnId="{98125981-78AF-48F9-946D-AFBE11F76748}">
      <dgm:prSet/>
      <dgm:spPr/>
      <dgm:t>
        <a:bodyPr/>
        <a:lstStyle/>
        <a:p>
          <a:endParaRPr lang="en-US"/>
        </a:p>
      </dgm:t>
    </dgm:pt>
    <dgm:pt modelId="{9AFA44AE-FA19-453B-935F-05C149F3961A}">
      <dgm:prSet/>
      <dgm:spPr/>
      <dgm:t>
        <a:bodyPr/>
        <a:lstStyle/>
        <a:p>
          <a:r>
            <a:rPr lang="en-US" baseline="0"/>
            <a:t>LAB 6</a:t>
          </a:r>
          <a:endParaRPr lang="en-US"/>
        </a:p>
      </dgm:t>
    </dgm:pt>
    <dgm:pt modelId="{04BE1063-9449-4B0E-B587-7592A36ECA25}" type="parTrans" cxnId="{AF26F69C-38E6-4537-A5AB-C6043AC8F93A}">
      <dgm:prSet/>
      <dgm:spPr/>
      <dgm:t>
        <a:bodyPr/>
        <a:lstStyle/>
        <a:p>
          <a:endParaRPr lang="en-US"/>
        </a:p>
      </dgm:t>
    </dgm:pt>
    <dgm:pt modelId="{50263F9F-17CC-4762-90C1-F2D6CAD68FAD}" type="sibTrans" cxnId="{AF26F69C-38E6-4537-A5AB-C6043AC8F93A}">
      <dgm:prSet/>
      <dgm:spPr/>
      <dgm:t>
        <a:bodyPr/>
        <a:lstStyle/>
        <a:p>
          <a:endParaRPr lang="en-US"/>
        </a:p>
      </dgm:t>
    </dgm:pt>
    <dgm:pt modelId="{7B21F846-D0AD-4586-92F6-77B7BAF6AD07}">
      <dgm:prSet/>
      <dgm:spPr/>
      <dgm:t>
        <a:bodyPr/>
        <a:lstStyle/>
        <a:p>
          <a:r>
            <a:rPr lang="en-US" baseline="0"/>
            <a:t>LAB 7</a:t>
          </a:r>
          <a:endParaRPr lang="en-US"/>
        </a:p>
      </dgm:t>
    </dgm:pt>
    <dgm:pt modelId="{7819901B-08EF-4A1B-A9F6-755A428341F0}" type="parTrans" cxnId="{8525CD99-E672-4639-BC4B-F7AB09BE18E1}">
      <dgm:prSet/>
      <dgm:spPr/>
      <dgm:t>
        <a:bodyPr/>
        <a:lstStyle/>
        <a:p>
          <a:endParaRPr lang="en-US"/>
        </a:p>
      </dgm:t>
    </dgm:pt>
    <dgm:pt modelId="{A5EF2F68-4B37-49D1-80DA-3E67722FBC1C}" type="sibTrans" cxnId="{8525CD99-E672-4639-BC4B-F7AB09BE18E1}">
      <dgm:prSet/>
      <dgm:spPr/>
      <dgm:t>
        <a:bodyPr/>
        <a:lstStyle/>
        <a:p>
          <a:endParaRPr lang="en-US"/>
        </a:p>
      </dgm:t>
    </dgm:pt>
    <dgm:pt modelId="{8BF0B3E3-19D5-4650-A229-831EDED97974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aseline="0" dirty="0"/>
            <a:t>LAB 8</a:t>
          </a:r>
          <a:endParaRPr lang="en-US" dirty="0"/>
        </a:p>
      </dgm:t>
    </dgm:pt>
    <dgm:pt modelId="{0A3AB1F0-246A-43F6-B756-472D4A663EA3}" type="parTrans" cxnId="{9A337302-D9C4-4F60-B83C-35EC0B24B650}">
      <dgm:prSet/>
      <dgm:spPr/>
      <dgm:t>
        <a:bodyPr/>
        <a:lstStyle/>
        <a:p>
          <a:endParaRPr lang="en-US"/>
        </a:p>
      </dgm:t>
    </dgm:pt>
    <dgm:pt modelId="{CEA6AF13-8845-4094-AB96-F237C70B8EF8}" type="sibTrans" cxnId="{9A337302-D9C4-4F60-B83C-35EC0B24B650}">
      <dgm:prSet/>
      <dgm:spPr/>
      <dgm:t>
        <a:bodyPr/>
        <a:lstStyle/>
        <a:p>
          <a:endParaRPr lang="en-US"/>
        </a:p>
      </dgm:t>
    </dgm:pt>
    <dgm:pt modelId="{DF0181EB-CCCE-4B91-B9C7-115B363C6ABE}" type="pres">
      <dgm:prSet presAssocID="{EFE41CDB-2251-49E2-8065-361493DD8E3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D70374-1781-408E-A82A-724E992DA3A3}" type="pres">
      <dgm:prSet presAssocID="{F01FAA21-9C06-4B5F-9C56-B10E52512266}" presName="hierRoot1" presStyleCnt="0"/>
      <dgm:spPr/>
    </dgm:pt>
    <dgm:pt modelId="{EB480DA4-9D68-412E-B5C6-860B280CA940}" type="pres">
      <dgm:prSet presAssocID="{F01FAA21-9C06-4B5F-9C56-B10E52512266}" presName="composite" presStyleCnt="0"/>
      <dgm:spPr/>
    </dgm:pt>
    <dgm:pt modelId="{D71FFD52-FD76-4D09-B8C0-7C6E7D822306}" type="pres">
      <dgm:prSet presAssocID="{F01FAA21-9C06-4B5F-9C56-B10E52512266}" presName="background" presStyleLbl="node0" presStyleIdx="0" presStyleCnt="4"/>
      <dgm:spPr/>
    </dgm:pt>
    <dgm:pt modelId="{1D06CFBF-8391-433E-80AF-20FB37F1CA29}" type="pres">
      <dgm:prSet presAssocID="{F01FAA21-9C06-4B5F-9C56-B10E52512266}" presName="text" presStyleLbl="fgAcc0" presStyleIdx="0" presStyleCnt="4">
        <dgm:presLayoutVars>
          <dgm:chPref val="3"/>
        </dgm:presLayoutVars>
      </dgm:prSet>
      <dgm:spPr/>
    </dgm:pt>
    <dgm:pt modelId="{DEFC3413-4DAB-41CB-A670-B14B3E1A96E5}" type="pres">
      <dgm:prSet presAssocID="{F01FAA21-9C06-4B5F-9C56-B10E52512266}" presName="hierChild2" presStyleCnt="0"/>
      <dgm:spPr/>
    </dgm:pt>
    <dgm:pt modelId="{1860E3CA-5612-4E22-AEF4-9A576A42FCBA}" type="pres">
      <dgm:prSet presAssocID="{9AFA44AE-FA19-453B-935F-05C149F3961A}" presName="hierRoot1" presStyleCnt="0"/>
      <dgm:spPr/>
    </dgm:pt>
    <dgm:pt modelId="{40549278-322D-4B64-80D5-74517ABCA147}" type="pres">
      <dgm:prSet presAssocID="{9AFA44AE-FA19-453B-935F-05C149F3961A}" presName="composite" presStyleCnt="0"/>
      <dgm:spPr/>
    </dgm:pt>
    <dgm:pt modelId="{3175624C-5169-4F4B-8A1D-7CF03E74F680}" type="pres">
      <dgm:prSet presAssocID="{9AFA44AE-FA19-453B-935F-05C149F3961A}" presName="background" presStyleLbl="node0" presStyleIdx="1" presStyleCnt="4"/>
      <dgm:spPr/>
    </dgm:pt>
    <dgm:pt modelId="{94AFF4AF-90D9-4A87-A509-109F643AA4CC}" type="pres">
      <dgm:prSet presAssocID="{9AFA44AE-FA19-453B-935F-05C149F3961A}" presName="text" presStyleLbl="fgAcc0" presStyleIdx="1" presStyleCnt="4">
        <dgm:presLayoutVars>
          <dgm:chPref val="3"/>
        </dgm:presLayoutVars>
      </dgm:prSet>
      <dgm:spPr/>
    </dgm:pt>
    <dgm:pt modelId="{2AAC344F-C852-4639-8733-D8DA39F3E31A}" type="pres">
      <dgm:prSet presAssocID="{9AFA44AE-FA19-453B-935F-05C149F3961A}" presName="hierChild2" presStyleCnt="0"/>
      <dgm:spPr/>
    </dgm:pt>
    <dgm:pt modelId="{253AE2B4-B781-4308-B296-97342B19585C}" type="pres">
      <dgm:prSet presAssocID="{7B21F846-D0AD-4586-92F6-77B7BAF6AD07}" presName="hierRoot1" presStyleCnt="0"/>
      <dgm:spPr/>
    </dgm:pt>
    <dgm:pt modelId="{E370775E-6B5D-437C-BE44-8865323CCD20}" type="pres">
      <dgm:prSet presAssocID="{7B21F846-D0AD-4586-92F6-77B7BAF6AD07}" presName="composite" presStyleCnt="0"/>
      <dgm:spPr/>
    </dgm:pt>
    <dgm:pt modelId="{F6D33942-BE8C-45CB-9978-DD4B8B938447}" type="pres">
      <dgm:prSet presAssocID="{7B21F846-D0AD-4586-92F6-77B7BAF6AD07}" presName="background" presStyleLbl="node0" presStyleIdx="2" presStyleCnt="4"/>
      <dgm:spPr/>
    </dgm:pt>
    <dgm:pt modelId="{F5355BE0-0220-40EC-A4D4-25DB495F1569}" type="pres">
      <dgm:prSet presAssocID="{7B21F846-D0AD-4586-92F6-77B7BAF6AD07}" presName="text" presStyleLbl="fgAcc0" presStyleIdx="2" presStyleCnt="4">
        <dgm:presLayoutVars>
          <dgm:chPref val="3"/>
        </dgm:presLayoutVars>
      </dgm:prSet>
      <dgm:spPr/>
    </dgm:pt>
    <dgm:pt modelId="{6B0DD795-3D0B-422E-A568-E9CAD150C7C0}" type="pres">
      <dgm:prSet presAssocID="{7B21F846-D0AD-4586-92F6-77B7BAF6AD07}" presName="hierChild2" presStyleCnt="0"/>
      <dgm:spPr/>
    </dgm:pt>
    <dgm:pt modelId="{6C0456E5-4A1E-4FA7-A331-12873800EAD3}" type="pres">
      <dgm:prSet presAssocID="{8BF0B3E3-19D5-4650-A229-831EDED97974}" presName="hierRoot1" presStyleCnt="0"/>
      <dgm:spPr/>
    </dgm:pt>
    <dgm:pt modelId="{A06A1CD7-E6AB-4034-802A-16BD2A834C0B}" type="pres">
      <dgm:prSet presAssocID="{8BF0B3E3-19D5-4650-A229-831EDED97974}" presName="composite" presStyleCnt="0"/>
      <dgm:spPr/>
    </dgm:pt>
    <dgm:pt modelId="{DE01A777-89CE-4399-BE0A-53A78C717BC1}" type="pres">
      <dgm:prSet presAssocID="{8BF0B3E3-19D5-4650-A229-831EDED97974}" presName="background" presStyleLbl="node0" presStyleIdx="3" presStyleCnt="4"/>
      <dgm:spPr/>
    </dgm:pt>
    <dgm:pt modelId="{5B9FABDC-DBBD-48E1-B08A-069EE41C5F75}" type="pres">
      <dgm:prSet presAssocID="{8BF0B3E3-19D5-4650-A229-831EDED97974}" presName="text" presStyleLbl="fgAcc0" presStyleIdx="3" presStyleCnt="4">
        <dgm:presLayoutVars>
          <dgm:chPref val="3"/>
        </dgm:presLayoutVars>
      </dgm:prSet>
      <dgm:spPr/>
    </dgm:pt>
    <dgm:pt modelId="{B711C82F-7EEC-4317-AC08-A25460057DFE}" type="pres">
      <dgm:prSet presAssocID="{8BF0B3E3-19D5-4650-A229-831EDED97974}" presName="hierChild2" presStyleCnt="0"/>
      <dgm:spPr/>
    </dgm:pt>
  </dgm:ptLst>
  <dgm:cxnLst>
    <dgm:cxn modelId="{9A337302-D9C4-4F60-B83C-35EC0B24B650}" srcId="{EFE41CDB-2251-49E2-8065-361493DD8E3D}" destId="{8BF0B3E3-19D5-4650-A229-831EDED97974}" srcOrd="3" destOrd="0" parTransId="{0A3AB1F0-246A-43F6-B756-472D4A663EA3}" sibTransId="{CEA6AF13-8845-4094-AB96-F237C70B8EF8}"/>
    <dgm:cxn modelId="{E929A12B-5569-4AC4-8C13-814921C1877C}" type="presOf" srcId="{7B21F846-D0AD-4586-92F6-77B7BAF6AD07}" destId="{F5355BE0-0220-40EC-A4D4-25DB495F1569}" srcOrd="0" destOrd="0" presId="urn:microsoft.com/office/officeart/2005/8/layout/hierarchy1"/>
    <dgm:cxn modelId="{C9FF7B43-E5C1-4959-8444-B41F080BDCC9}" type="presOf" srcId="{F01FAA21-9C06-4B5F-9C56-B10E52512266}" destId="{1D06CFBF-8391-433E-80AF-20FB37F1CA29}" srcOrd="0" destOrd="0" presId="urn:microsoft.com/office/officeart/2005/8/layout/hierarchy1"/>
    <dgm:cxn modelId="{C57B5D71-B804-4EA2-B85B-B3D6D6F6CC7F}" type="presOf" srcId="{EFE41CDB-2251-49E2-8065-361493DD8E3D}" destId="{DF0181EB-CCCE-4B91-B9C7-115B363C6ABE}" srcOrd="0" destOrd="0" presId="urn:microsoft.com/office/officeart/2005/8/layout/hierarchy1"/>
    <dgm:cxn modelId="{07A3BF51-0CCF-4A5B-A7D2-0C9740D5AC92}" type="presOf" srcId="{8BF0B3E3-19D5-4650-A229-831EDED97974}" destId="{5B9FABDC-DBBD-48E1-B08A-069EE41C5F75}" srcOrd="0" destOrd="0" presId="urn:microsoft.com/office/officeart/2005/8/layout/hierarchy1"/>
    <dgm:cxn modelId="{98125981-78AF-48F9-946D-AFBE11F76748}" srcId="{EFE41CDB-2251-49E2-8065-361493DD8E3D}" destId="{F01FAA21-9C06-4B5F-9C56-B10E52512266}" srcOrd="0" destOrd="0" parTransId="{19BB6825-4754-454A-BAB4-A95D433F0A4B}" sibTransId="{D7DEC841-18F8-45B9-BDBE-57C7CB63AA64}"/>
    <dgm:cxn modelId="{8525CD99-E672-4639-BC4B-F7AB09BE18E1}" srcId="{EFE41CDB-2251-49E2-8065-361493DD8E3D}" destId="{7B21F846-D0AD-4586-92F6-77B7BAF6AD07}" srcOrd="2" destOrd="0" parTransId="{7819901B-08EF-4A1B-A9F6-755A428341F0}" sibTransId="{A5EF2F68-4B37-49D1-80DA-3E67722FBC1C}"/>
    <dgm:cxn modelId="{AF26F69C-38E6-4537-A5AB-C6043AC8F93A}" srcId="{EFE41CDB-2251-49E2-8065-361493DD8E3D}" destId="{9AFA44AE-FA19-453B-935F-05C149F3961A}" srcOrd="1" destOrd="0" parTransId="{04BE1063-9449-4B0E-B587-7592A36ECA25}" sibTransId="{50263F9F-17CC-4762-90C1-F2D6CAD68FAD}"/>
    <dgm:cxn modelId="{7E37E7B7-7F57-4C35-A9BF-82273AD19C50}" type="presOf" srcId="{9AFA44AE-FA19-453B-935F-05C149F3961A}" destId="{94AFF4AF-90D9-4A87-A509-109F643AA4CC}" srcOrd="0" destOrd="0" presId="urn:microsoft.com/office/officeart/2005/8/layout/hierarchy1"/>
    <dgm:cxn modelId="{F6F94923-7EAC-4B16-BEB3-BE469E73EAC3}" type="presParOf" srcId="{DF0181EB-CCCE-4B91-B9C7-115B363C6ABE}" destId="{17D70374-1781-408E-A82A-724E992DA3A3}" srcOrd="0" destOrd="0" presId="urn:microsoft.com/office/officeart/2005/8/layout/hierarchy1"/>
    <dgm:cxn modelId="{14B0E39A-FCB9-41C5-A8B7-BA10475D1456}" type="presParOf" srcId="{17D70374-1781-408E-A82A-724E992DA3A3}" destId="{EB480DA4-9D68-412E-B5C6-860B280CA940}" srcOrd="0" destOrd="0" presId="urn:microsoft.com/office/officeart/2005/8/layout/hierarchy1"/>
    <dgm:cxn modelId="{B6F6292B-88A0-487E-A957-7A7238897D14}" type="presParOf" srcId="{EB480DA4-9D68-412E-B5C6-860B280CA940}" destId="{D71FFD52-FD76-4D09-B8C0-7C6E7D822306}" srcOrd="0" destOrd="0" presId="urn:microsoft.com/office/officeart/2005/8/layout/hierarchy1"/>
    <dgm:cxn modelId="{7BDDB8FB-29A5-46EC-86D5-80C3676B9251}" type="presParOf" srcId="{EB480DA4-9D68-412E-B5C6-860B280CA940}" destId="{1D06CFBF-8391-433E-80AF-20FB37F1CA29}" srcOrd="1" destOrd="0" presId="urn:microsoft.com/office/officeart/2005/8/layout/hierarchy1"/>
    <dgm:cxn modelId="{DD1DF28B-99F5-4477-AC64-D7C761B0D840}" type="presParOf" srcId="{17D70374-1781-408E-A82A-724E992DA3A3}" destId="{DEFC3413-4DAB-41CB-A670-B14B3E1A96E5}" srcOrd="1" destOrd="0" presId="urn:microsoft.com/office/officeart/2005/8/layout/hierarchy1"/>
    <dgm:cxn modelId="{146F60E9-B191-4D99-83DA-5316FF8EDA06}" type="presParOf" srcId="{DF0181EB-CCCE-4B91-B9C7-115B363C6ABE}" destId="{1860E3CA-5612-4E22-AEF4-9A576A42FCBA}" srcOrd="1" destOrd="0" presId="urn:microsoft.com/office/officeart/2005/8/layout/hierarchy1"/>
    <dgm:cxn modelId="{B8B05D9A-9BBF-4563-A8E1-3EBA95431C14}" type="presParOf" srcId="{1860E3CA-5612-4E22-AEF4-9A576A42FCBA}" destId="{40549278-322D-4B64-80D5-74517ABCA147}" srcOrd="0" destOrd="0" presId="urn:microsoft.com/office/officeart/2005/8/layout/hierarchy1"/>
    <dgm:cxn modelId="{CDD31597-33BE-487E-89E7-EA675B732CCD}" type="presParOf" srcId="{40549278-322D-4B64-80D5-74517ABCA147}" destId="{3175624C-5169-4F4B-8A1D-7CF03E74F680}" srcOrd="0" destOrd="0" presId="urn:microsoft.com/office/officeart/2005/8/layout/hierarchy1"/>
    <dgm:cxn modelId="{53FDB1D6-3058-4699-B16E-59F7F1664402}" type="presParOf" srcId="{40549278-322D-4B64-80D5-74517ABCA147}" destId="{94AFF4AF-90D9-4A87-A509-109F643AA4CC}" srcOrd="1" destOrd="0" presId="urn:microsoft.com/office/officeart/2005/8/layout/hierarchy1"/>
    <dgm:cxn modelId="{C47FB8CE-E073-4275-BD06-2C022B4CA672}" type="presParOf" srcId="{1860E3CA-5612-4E22-AEF4-9A576A42FCBA}" destId="{2AAC344F-C852-4639-8733-D8DA39F3E31A}" srcOrd="1" destOrd="0" presId="urn:microsoft.com/office/officeart/2005/8/layout/hierarchy1"/>
    <dgm:cxn modelId="{5F807D9F-0A61-4676-B183-8F661BED0F57}" type="presParOf" srcId="{DF0181EB-CCCE-4B91-B9C7-115B363C6ABE}" destId="{253AE2B4-B781-4308-B296-97342B19585C}" srcOrd="2" destOrd="0" presId="urn:microsoft.com/office/officeart/2005/8/layout/hierarchy1"/>
    <dgm:cxn modelId="{8DAC5CDB-2B62-4F91-A3B7-D482490D6D49}" type="presParOf" srcId="{253AE2B4-B781-4308-B296-97342B19585C}" destId="{E370775E-6B5D-437C-BE44-8865323CCD20}" srcOrd="0" destOrd="0" presId="urn:microsoft.com/office/officeart/2005/8/layout/hierarchy1"/>
    <dgm:cxn modelId="{256EC848-0FE2-4968-B601-1503E54253E7}" type="presParOf" srcId="{E370775E-6B5D-437C-BE44-8865323CCD20}" destId="{F6D33942-BE8C-45CB-9978-DD4B8B938447}" srcOrd="0" destOrd="0" presId="urn:microsoft.com/office/officeart/2005/8/layout/hierarchy1"/>
    <dgm:cxn modelId="{E24CC941-AFC9-43ED-9871-2FB1B2932367}" type="presParOf" srcId="{E370775E-6B5D-437C-BE44-8865323CCD20}" destId="{F5355BE0-0220-40EC-A4D4-25DB495F1569}" srcOrd="1" destOrd="0" presId="urn:microsoft.com/office/officeart/2005/8/layout/hierarchy1"/>
    <dgm:cxn modelId="{E33A8064-840B-481E-A61D-0BD9BF368DFA}" type="presParOf" srcId="{253AE2B4-B781-4308-B296-97342B19585C}" destId="{6B0DD795-3D0B-422E-A568-E9CAD150C7C0}" srcOrd="1" destOrd="0" presId="urn:microsoft.com/office/officeart/2005/8/layout/hierarchy1"/>
    <dgm:cxn modelId="{E3CA89BC-DDEF-49B1-B9FE-A6C792FDA71C}" type="presParOf" srcId="{DF0181EB-CCCE-4B91-B9C7-115B363C6ABE}" destId="{6C0456E5-4A1E-4FA7-A331-12873800EAD3}" srcOrd="3" destOrd="0" presId="urn:microsoft.com/office/officeart/2005/8/layout/hierarchy1"/>
    <dgm:cxn modelId="{F36D677E-F8A3-458F-A04A-288BCE58E735}" type="presParOf" srcId="{6C0456E5-4A1E-4FA7-A331-12873800EAD3}" destId="{A06A1CD7-E6AB-4034-802A-16BD2A834C0B}" srcOrd="0" destOrd="0" presId="urn:microsoft.com/office/officeart/2005/8/layout/hierarchy1"/>
    <dgm:cxn modelId="{77E34606-75A8-40AB-ADC9-EC7D0C69D66C}" type="presParOf" srcId="{A06A1CD7-E6AB-4034-802A-16BD2A834C0B}" destId="{DE01A777-89CE-4399-BE0A-53A78C717BC1}" srcOrd="0" destOrd="0" presId="urn:microsoft.com/office/officeart/2005/8/layout/hierarchy1"/>
    <dgm:cxn modelId="{36859E78-5862-4F33-AB0E-58AA2329AE22}" type="presParOf" srcId="{A06A1CD7-E6AB-4034-802A-16BD2A834C0B}" destId="{5B9FABDC-DBBD-48E1-B08A-069EE41C5F75}" srcOrd="1" destOrd="0" presId="urn:microsoft.com/office/officeart/2005/8/layout/hierarchy1"/>
    <dgm:cxn modelId="{334CE39F-7D25-4656-AF7C-1DF4701FE14E}" type="presParOf" srcId="{6C0456E5-4A1E-4FA7-A331-12873800EAD3}" destId="{B711C82F-7EEC-4317-AC08-A25460057DF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244B43-E021-4097-BDE6-A06B5AB17868}" type="doc">
      <dgm:prSet loTypeId="urn:microsoft.com/office/officeart/2005/8/layout/chevron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4993DA9-745B-4048-B4B5-368AD802B6AF}">
      <dgm:prSet phldrT="[文字]"/>
      <dgm:spPr/>
      <dgm:t>
        <a:bodyPr/>
        <a:lstStyle/>
        <a:p>
          <a:r>
            <a:rPr lang="en-US" altLang="zh-TW" dirty="0"/>
            <a:t>Virtual Network</a:t>
          </a:r>
          <a:endParaRPr lang="zh-TW" altLang="en-US" dirty="0"/>
        </a:p>
      </dgm:t>
    </dgm:pt>
    <dgm:pt modelId="{56F9CB6C-E59D-4FC6-9DA9-34D9605B14E5}" type="par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0224683-7126-4E90-9E13-BE4706C0BB80}" type="sib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1842E1C-FFEF-42D0-822A-198C8971B945}">
      <dgm:prSet phldrT="[文字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Storage</a:t>
          </a:r>
          <a:endParaRPr lang="zh-TW" altLang="en-US" dirty="0"/>
        </a:p>
      </dgm:t>
    </dgm:pt>
    <dgm:pt modelId="{78CA8D71-8491-4509-83D8-01CC8F5505B2}" type="par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3F3D06FA-E02E-4370-A73B-428783D86856}" type="sib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8841478E-096C-45A9-B320-BAF084B81CC9}">
      <dgm:prSet phldrT="[文字]"/>
      <dgm:spPr/>
      <dgm:t>
        <a:bodyPr/>
        <a:lstStyle/>
        <a:p>
          <a:r>
            <a:rPr lang="en-US" altLang="zh-TW" dirty="0"/>
            <a:t>Cluster</a:t>
          </a:r>
          <a:endParaRPr lang="zh-TW" altLang="en-US" dirty="0"/>
        </a:p>
      </dgm:t>
    </dgm:pt>
    <dgm:pt modelId="{B9869523-118D-411F-BE26-A8CE2DCCF88B}" type="par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C0D00738-8DD0-4B91-9B37-C4A227FD3CCE}" type="sib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B1E822C0-AABC-4E43-85F8-2D7B493EA845}">
      <dgm:prSet phldrT="[文字]"/>
      <dgm:spPr/>
      <dgm:t>
        <a:bodyPr/>
        <a:lstStyle/>
        <a:p>
          <a:r>
            <a:rPr lang="en-US" altLang="zh-TW" dirty="0"/>
            <a:t>Virtual Machine</a:t>
          </a:r>
          <a:endParaRPr lang="zh-TW" altLang="en-US" dirty="0"/>
        </a:p>
      </dgm:t>
    </dgm:pt>
    <dgm:pt modelId="{10A28DC4-8500-4ECF-93F7-9C87543DC6B4}" type="par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963D45F7-B35A-4492-84D3-39F911077629}" type="sib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6B8177EC-B5DB-4911-984F-CDDE0107FBAF}">
      <dgm:prSet phldrT="[文字]"/>
      <dgm:spPr/>
      <dgm:t>
        <a:bodyPr/>
        <a:lstStyle/>
        <a:p>
          <a:endParaRPr lang="zh-TW" altLang="en-US" dirty="0"/>
        </a:p>
      </dgm:t>
    </dgm:pt>
    <dgm:pt modelId="{AE927F1E-93F5-437A-A81E-0F950D3D7F8B}" type="par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69BA47F6-2DA3-46DE-8508-A5AA90D7351A}" type="sib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05E06040-CE2D-42CE-A8AC-0DB1AE484110}">
      <dgm:prSet phldrT="[文字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vCenter / ESXi</a:t>
          </a:r>
          <a:endParaRPr lang="zh-TW" altLang="en-US" dirty="0"/>
        </a:p>
      </dgm:t>
    </dgm:pt>
    <dgm:pt modelId="{0DF9778C-A398-4502-BFF5-1BC0757C12F6}" type="par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FFDB5E44-35BE-4A21-AE72-3F21C5DF08BD}" type="sib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4A43A761-D379-4C9E-90C5-DD0F5527F2CA}">
      <dgm:prSet phldrT="[文字]"/>
      <dgm:spPr/>
      <dgm:t>
        <a:bodyPr/>
        <a:lstStyle/>
        <a:p>
          <a:endParaRPr lang="zh-TW" altLang="en-US" dirty="0"/>
        </a:p>
      </dgm:t>
    </dgm:pt>
    <dgm:pt modelId="{04816B7E-64B9-4D7F-BACE-455EA31A845B}" type="par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74BF4EBF-C7D4-4997-B327-1D1208044F10}" type="sib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C1C4DC47-40A1-4DB3-A257-742913FE6AE0}">
      <dgm:prSet phldrT="[文字]"/>
      <dgm:spPr/>
      <dgm:t>
        <a:bodyPr/>
        <a:lstStyle/>
        <a:p>
          <a:endParaRPr lang="zh-TW" altLang="en-US" dirty="0"/>
        </a:p>
      </dgm:t>
    </dgm:pt>
    <dgm:pt modelId="{84B9EF32-CFAB-4BC1-B07D-7BD33F3CF9FD}" type="parTrans" cxnId="{A5BBFD7A-F2A0-4F36-82B4-1FC216765F16}">
      <dgm:prSet/>
      <dgm:spPr/>
      <dgm:t>
        <a:bodyPr/>
        <a:lstStyle/>
        <a:p>
          <a:endParaRPr lang="zh-TW" altLang="en-US"/>
        </a:p>
      </dgm:t>
    </dgm:pt>
    <dgm:pt modelId="{24A967D3-6FDC-4423-9D8D-F370922D0A79}" type="sibTrans" cxnId="{A5BBFD7A-F2A0-4F36-82B4-1FC216765F16}">
      <dgm:prSet/>
      <dgm:spPr/>
      <dgm:t>
        <a:bodyPr/>
        <a:lstStyle/>
        <a:p>
          <a:endParaRPr lang="zh-TW" altLang="en-US"/>
        </a:p>
      </dgm:t>
    </dgm:pt>
    <dgm:pt modelId="{90093762-FAF9-47AF-A401-919FE196E4B3}">
      <dgm:prSet phldrT="[文字]"/>
      <dgm:spPr/>
      <dgm:t>
        <a:bodyPr/>
        <a:lstStyle/>
        <a:p>
          <a:endParaRPr lang="zh-TW" altLang="en-US" dirty="0"/>
        </a:p>
      </dgm:t>
    </dgm:pt>
    <dgm:pt modelId="{CA75016A-9793-4DBC-8211-B324A49E6F83}" type="parTrans" cxnId="{9475C3AC-354C-4AB3-91F8-AA743224BFDC}">
      <dgm:prSet/>
      <dgm:spPr/>
      <dgm:t>
        <a:bodyPr/>
        <a:lstStyle/>
        <a:p>
          <a:endParaRPr lang="zh-TW" altLang="en-US"/>
        </a:p>
      </dgm:t>
    </dgm:pt>
    <dgm:pt modelId="{F659A712-5DB0-4F19-8A55-D5338F284A63}" type="sibTrans" cxnId="{9475C3AC-354C-4AB3-91F8-AA743224BFDC}">
      <dgm:prSet/>
      <dgm:spPr/>
      <dgm:t>
        <a:bodyPr/>
        <a:lstStyle/>
        <a:p>
          <a:endParaRPr lang="zh-TW" altLang="en-US"/>
        </a:p>
      </dgm:t>
    </dgm:pt>
    <dgm:pt modelId="{BD84F314-866F-44D2-BE18-2CA2F6100469}">
      <dgm:prSet phldrT="[文字]"/>
      <dgm:spPr/>
      <dgm:t>
        <a:bodyPr/>
        <a:lstStyle/>
        <a:p>
          <a:endParaRPr lang="zh-TW" altLang="en-US" dirty="0"/>
        </a:p>
      </dgm:t>
    </dgm:pt>
    <dgm:pt modelId="{8D4A58E7-09A6-4EB3-9EAC-58EF31B53813}" type="parTrans" cxnId="{0C977055-78D6-4012-94C2-53631E42A038}">
      <dgm:prSet/>
      <dgm:spPr/>
      <dgm:t>
        <a:bodyPr/>
        <a:lstStyle/>
        <a:p>
          <a:endParaRPr lang="zh-TW" altLang="en-US"/>
        </a:p>
      </dgm:t>
    </dgm:pt>
    <dgm:pt modelId="{99AC4B16-EA65-42B5-BA96-E7A62DDF0ED6}" type="sibTrans" cxnId="{0C977055-78D6-4012-94C2-53631E42A038}">
      <dgm:prSet/>
      <dgm:spPr/>
      <dgm:t>
        <a:bodyPr/>
        <a:lstStyle/>
        <a:p>
          <a:endParaRPr lang="zh-TW" altLang="en-US"/>
        </a:p>
      </dgm:t>
    </dgm:pt>
    <dgm:pt modelId="{5BB9A0AF-E429-420C-984C-A2B6C5866A21}" type="pres">
      <dgm:prSet presAssocID="{50244B43-E021-4097-BDE6-A06B5AB17868}" presName="linearFlow" presStyleCnt="0">
        <dgm:presLayoutVars>
          <dgm:dir/>
          <dgm:animLvl val="lvl"/>
          <dgm:resizeHandles val="exact"/>
        </dgm:presLayoutVars>
      </dgm:prSet>
      <dgm:spPr/>
    </dgm:pt>
    <dgm:pt modelId="{1667733B-EAE4-4700-9C93-F5C77E403D80}" type="pres">
      <dgm:prSet presAssocID="{C1C4DC47-40A1-4DB3-A257-742913FE6AE0}" presName="composite" presStyleCnt="0"/>
      <dgm:spPr/>
    </dgm:pt>
    <dgm:pt modelId="{C1388AC1-1B5B-40F8-B28A-F7C0F4CD54EA}" type="pres">
      <dgm:prSet presAssocID="{C1C4DC47-40A1-4DB3-A257-742913FE6AE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3FDB745-20C2-4B68-98D1-384A1EC69EC2}" type="pres">
      <dgm:prSet presAssocID="{C1C4DC47-40A1-4DB3-A257-742913FE6AE0}" presName="descendantText" presStyleLbl="alignAcc1" presStyleIdx="0" presStyleCnt="5">
        <dgm:presLayoutVars>
          <dgm:bulletEnabled val="1"/>
        </dgm:presLayoutVars>
      </dgm:prSet>
      <dgm:spPr/>
    </dgm:pt>
    <dgm:pt modelId="{DE1AF5B9-7024-4036-A97C-81D8DFD503ED}" type="pres">
      <dgm:prSet presAssocID="{24A967D3-6FDC-4423-9D8D-F370922D0A79}" presName="sp" presStyleCnt="0"/>
      <dgm:spPr/>
    </dgm:pt>
    <dgm:pt modelId="{F50BDDCF-1CD9-49B7-B6F4-40A0C29044A4}" type="pres">
      <dgm:prSet presAssocID="{90093762-FAF9-47AF-A401-919FE196E4B3}" presName="composite" presStyleCnt="0"/>
      <dgm:spPr/>
    </dgm:pt>
    <dgm:pt modelId="{39451EEE-9F60-4AD6-86F7-A7057F1325CE}" type="pres">
      <dgm:prSet presAssocID="{90093762-FAF9-47AF-A401-919FE196E4B3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565A3AB-805C-4660-B1F3-3C3719A65F54}" type="pres">
      <dgm:prSet presAssocID="{90093762-FAF9-47AF-A401-919FE196E4B3}" presName="descendantText" presStyleLbl="alignAcc1" presStyleIdx="1" presStyleCnt="5">
        <dgm:presLayoutVars>
          <dgm:bulletEnabled val="1"/>
        </dgm:presLayoutVars>
      </dgm:prSet>
      <dgm:spPr/>
    </dgm:pt>
    <dgm:pt modelId="{33B0420F-F83A-432D-B080-6AD06A4E2962}" type="pres">
      <dgm:prSet presAssocID="{F659A712-5DB0-4F19-8A55-D5338F284A63}" presName="sp" presStyleCnt="0"/>
      <dgm:spPr/>
    </dgm:pt>
    <dgm:pt modelId="{7E7FCBC8-380F-4CB8-A37F-826162160EDB}" type="pres">
      <dgm:prSet presAssocID="{BD84F314-866F-44D2-BE18-2CA2F6100469}" presName="composite" presStyleCnt="0"/>
      <dgm:spPr/>
    </dgm:pt>
    <dgm:pt modelId="{A3EB233D-E8BA-496A-835E-592B92FF3F1D}" type="pres">
      <dgm:prSet presAssocID="{BD84F314-866F-44D2-BE18-2CA2F6100469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86328B0C-9E31-4368-BCDE-02F1580C1E80}" type="pres">
      <dgm:prSet presAssocID="{BD84F314-866F-44D2-BE18-2CA2F6100469}" presName="descendantText" presStyleLbl="alignAcc1" presStyleIdx="2" presStyleCnt="5">
        <dgm:presLayoutVars>
          <dgm:bulletEnabled val="1"/>
        </dgm:presLayoutVars>
      </dgm:prSet>
      <dgm:spPr/>
    </dgm:pt>
    <dgm:pt modelId="{A13298BD-74A1-4378-8AC3-5F1620494736}" type="pres">
      <dgm:prSet presAssocID="{99AC4B16-EA65-42B5-BA96-E7A62DDF0ED6}" presName="sp" presStyleCnt="0"/>
      <dgm:spPr/>
    </dgm:pt>
    <dgm:pt modelId="{503DDB04-8DD2-4C1B-B56C-8F279860477A}" type="pres">
      <dgm:prSet presAssocID="{6B8177EC-B5DB-4911-984F-CDDE0107FBAF}" presName="composite" presStyleCnt="0"/>
      <dgm:spPr/>
    </dgm:pt>
    <dgm:pt modelId="{2F438DE9-D5B4-49F3-91EE-1FE5EBBCE799}" type="pres">
      <dgm:prSet presAssocID="{6B8177EC-B5DB-4911-984F-CDDE0107FBA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FA6C90E-1D11-479B-866C-8C4AD698BD25}" type="pres">
      <dgm:prSet presAssocID="{6B8177EC-B5DB-4911-984F-CDDE0107FBAF}" presName="descendantText" presStyleLbl="alignAcc1" presStyleIdx="3" presStyleCnt="5">
        <dgm:presLayoutVars>
          <dgm:bulletEnabled val="1"/>
        </dgm:presLayoutVars>
      </dgm:prSet>
      <dgm:spPr/>
    </dgm:pt>
    <dgm:pt modelId="{7BD5D9FC-CF7A-42F2-A9D5-C496F928B474}" type="pres">
      <dgm:prSet presAssocID="{69BA47F6-2DA3-46DE-8508-A5AA90D7351A}" presName="sp" presStyleCnt="0"/>
      <dgm:spPr/>
    </dgm:pt>
    <dgm:pt modelId="{3BED852F-3E1E-4279-A9F8-307A12032527}" type="pres">
      <dgm:prSet presAssocID="{4A43A761-D379-4C9E-90C5-DD0F5527F2CA}" presName="composite" presStyleCnt="0"/>
      <dgm:spPr/>
    </dgm:pt>
    <dgm:pt modelId="{45EEC259-E251-41FE-B52C-CB5A613A8DA9}" type="pres">
      <dgm:prSet presAssocID="{4A43A761-D379-4C9E-90C5-DD0F5527F2CA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1A808FC8-1448-483D-9E53-4C61A9ABE390}" type="pres">
      <dgm:prSet presAssocID="{4A43A761-D379-4C9E-90C5-DD0F5527F2CA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01BE512-31D4-4752-8561-096C85FFA325}" srcId="{BD84F314-866F-44D2-BE18-2CA2F6100469}" destId="{8841478E-096C-45A9-B320-BAF084B81CC9}" srcOrd="0" destOrd="0" parTransId="{B9869523-118D-411F-BE26-A8CE2DCCF88B}" sibTransId="{C0D00738-8DD0-4B91-9B37-C4A227FD3CCE}"/>
    <dgm:cxn modelId="{78761E6B-9935-4162-AD86-58C995A37550}" srcId="{C1C4DC47-40A1-4DB3-A257-742913FE6AE0}" destId="{14993DA9-745B-4048-B4B5-368AD802B6AF}" srcOrd="0" destOrd="0" parTransId="{56F9CB6C-E59D-4FC6-9DA9-34D9605B14E5}" sibTransId="{C0224683-7126-4E90-9E13-BE4706C0BB80}"/>
    <dgm:cxn modelId="{F3EA054F-C199-498B-9DCE-A99E0689876C}" type="presOf" srcId="{B1E822C0-AABC-4E43-85F8-2D7B493EA845}" destId="{CFA6C90E-1D11-479B-866C-8C4AD698BD25}" srcOrd="0" destOrd="0" presId="urn:microsoft.com/office/officeart/2005/8/layout/chevron2"/>
    <dgm:cxn modelId="{221B7B73-C85B-48D9-ADE2-49DBB9229881}" type="presOf" srcId="{8841478E-096C-45A9-B320-BAF084B81CC9}" destId="{86328B0C-9E31-4368-BCDE-02F1580C1E80}" srcOrd="0" destOrd="0" presId="urn:microsoft.com/office/officeart/2005/8/layout/chevron2"/>
    <dgm:cxn modelId="{0C977055-78D6-4012-94C2-53631E42A038}" srcId="{50244B43-E021-4097-BDE6-A06B5AB17868}" destId="{BD84F314-866F-44D2-BE18-2CA2F6100469}" srcOrd="2" destOrd="0" parTransId="{8D4A58E7-09A6-4EB3-9EAC-58EF31B53813}" sibTransId="{99AC4B16-EA65-42B5-BA96-E7A62DDF0ED6}"/>
    <dgm:cxn modelId="{0DA8D358-2FB2-4973-BC13-4D75E5141681}" srcId="{6B8177EC-B5DB-4911-984F-CDDE0107FBAF}" destId="{B1E822C0-AABC-4E43-85F8-2D7B493EA845}" srcOrd="0" destOrd="0" parTransId="{10A28DC4-8500-4ECF-93F7-9C87543DC6B4}" sibTransId="{963D45F7-B35A-4492-84D3-39F911077629}"/>
    <dgm:cxn modelId="{A5BBFD7A-F2A0-4F36-82B4-1FC216765F16}" srcId="{50244B43-E021-4097-BDE6-A06B5AB17868}" destId="{C1C4DC47-40A1-4DB3-A257-742913FE6AE0}" srcOrd="0" destOrd="0" parTransId="{84B9EF32-CFAB-4BC1-B07D-7BD33F3CF9FD}" sibTransId="{24A967D3-6FDC-4423-9D8D-F370922D0A79}"/>
    <dgm:cxn modelId="{75B97887-D721-4D47-84C1-DF65423ABDC3}" srcId="{50244B43-E021-4097-BDE6-A06B5AB17868}" destId="{6B8177EC-B5DB-4911-984F-CDDE0107FBAF}" srcOrd="3" destOrd="0" parTransId="{AE927F1E-93F5-437A-A81E-0F950D3D7F8B}" sibTransId="{69BA47F6-2DA3-46DE-8508-A5AA90D7351A}"/>
    <dgm:cxn modelId="{D2DF8F88-C3A5-47B5-88FC-AF0FE392DA04}" type="presOf" srcId="{14993DA9-745B-4048-B4B5-368AD802B6AF}" destId="{A3FDB745-20C2-4B68-98D1-384A1EC69EC2}" srcOrd="0" destOrd="0" presId="urn:microsoft.com/office/officeart/2005/8/layout/chevron2"/>
    <dgm:cxn modelId="{E58FAD88-C41C-4B40-9F50-D47CC4A586DD}" type="presOf" srcId="{BD84F314-866F-44D2-BE18-2CA2F6100469}" destId="{A3EB233D-E8BA-496A-835E-592B92FF3F1D}" srcOrd="0" destOrd="0" presId="urn:microsoft.com/office/officeart/2005/8/layout/chevron2"/>
    <dgm:cxn modelId="{FCC9139C-5397-471C-9950-052571E39B89}" type="presOf" srcId="{C1842E1C-FFEF-42D0-822A-198C8971B945}" destId="{E565A3AB-805C-4660-B1F3-3C3719A65F54}" srcOrd="0" destOrd="0" presId="urn:microsoft.com/office/officeart/2005/8/layout/chevron2"/>
    <dgm:cxn modelId="{D396A5A9-582B-4F25-B994-AF4F4041DD83}" type="presOf" srcId="{4A43A761-D379-4C9E-90C5-DD0F5527F2CA}" destId="{45EEC259-E251-41FE-B52C-CB5A613A8DA9}" srcOrd="0" destOrd="0" presId="urn:microsoft.com/office/officeart/2005/8/layout/chevron2"/>
    <dgm:cxn modelId="{D707AFAB-7C37-4867-A8C5-C654AD207BC1}" srcId="{50244B43-E021-4097-BDE6-A06B5AB17868}" destId="{4A43A761-D379-4C9E-90C5-DD0F5527F2CA}" srcOrd="4" destOrd="0" parTransId="{04816B7E-64B9-4D7F-BACE-455EA31A845B}" sibTransId="{74BF4EBF-C7D4-4997-B327-1D1208044F10}"/>
    <dgm:cxn modelId="{9475C3AC-354C-4AB3-91F8-AA743224BFDC}" srcId="{50244B43-E021-4097-BDE6-A06B5AB17868}" destId="{90093762-FAF9-47AF-A401-919FE196E4B3}" srcOrd="1" destOrd="0" parTransId="{CA75016A-9793-4DBC-8211-B324A49E6F83}" sibTransId="{F659A712-5DB0-4F19-8A55-D5338F284A63}"/>
    <dgm:cxn modelId="{FA2530CC-7373-4366-916F-62749E66BB2E}" srcId="{4A43A761-D379-4C9E-90C5-DD0F5527F2CA}" destId="{05E06040-CE2D-42CE-A8AC-0DB1AE484110}" srcOrd="0" destOrd="0" parTransId="{0DF9778C-A398-4502-BFF5-1BC0757C12F6}" sibTransId="{FFDB5E44-35BE-4A21-AE72-3F21C5DF08BD}"/>
    <dgm:cxn modelId="{01CE69CE-087F-44B1-A09B-66521CAE9DD7}" type="presOf" srcId="{C1C4DC47-40A1-4DB3-A257-742913FE6AE0}" destId="{C1388AC1-1B5B-40F8-B28A-F7C0F4CD54EA}" srcOrd="0" destOrd="0" presId="urn:microsoft.com/office/officeart/2005/8/layout/chevron2"/>
    <dgm:cxn modelId="{D23F1ED4-55BE-458E-8505-8CF3151C2EC4}" type="presOf" srcId="{05E06040-CE2D-42CE-A8AC-0DB1AE484110}" destId="{1A808FC8-1448-483D-9E53-4C61A9ABE390}" srcOrd="0" destOrd="0" presId="urn:microsoft.com/office/officeart/2005/8/layout/chevron2"/>
    <dgm:cxn modelId="{ED3B82DA-504F-4C77-A0B9-B5F4388F00A1}" type="presOf" srcId="{50244B43-E021-4097-BDE6-A06B5AB17868}" destId="{5BB9A0AF-E429-420C-984C-A2B6C5866A21}" srcOrd="0" destOrd="0" presId="urn:microsoft.com/office/officeart/2005/8/layout/chevron2"/>
    <dgm:cxn modelId="{777029DE-4FC0-4CAC-A103-1105FE7AFFD5}" srcId="{90093762-FAF9-47AF-A401-919FE196E4B3}" destId="{C1842E1C-FFEF-42D0-822A-198C8971B945}" srcOrd="0" destOrd="0" parTransId="{78CA8D71-8491-4509-83D8-01CC8F5505B2}" sibTransId="{3F3D06FA-E02E-4370-A73B-428783D86856}"/>
    <dgm:cxn modelId="{386F61DE-DF02-4191-862A-F222ED3D1803}" type="presOf" srcId="{90093762-FAF9-47AF-A401-919FE196E4B3}" destId="{39451EEE-9F60-4AD6-86F7-A7057F1325CE}" srcOrd="0" destOrd="0" presId="urn:microsoft.com/office/officeart/2005/8/layout/chevron2"/>
    <dgm:cxn modelId="{27A90DEE-DF0B-4EA8-9BFC-E511CF7528D1}" type="presOf" srcId="{6B8177EC-B5DB-4911-984F-CDDE0107FBAF}" destId="{2F438DE9-D5B4-49F3-91EE-1FE5EBBCE799}" srcOrd="0" destOrd="0" presId="urn:microsoft.com/office/officeart/2005/8/layout/chevron2"/>
    <dgm:cxn modelId="{8205EC7B-4B8A-4992-96C1-A77F0D16CB05}" type="presParOf" srcId="{5BB9A0AF-E429-420C-984C-A2B6C5866A21}" destId="{1667733B-EAE4-4700-9C93-F5C77E403D80}" srcOrd="0" destOrd="0" presId="urn:microsoft.com/office/officeart/2005/8/layout/chevron2"/>
    <dgm:cxn modelId="{444D3B7B-C4F3-4E66-A24B-D791CE1EB7BE}" type="presParOf" srcId="{1667733B-EAE4-4700-9C93-F5C77E403D80}" destId="{C1388AC1-1B5B-40F8-B28A-F7C0F4CD54EA}" srcOrd="0" destOrd="0" presId="urn:microsoft.com/office/officeart/2005/8/layout/chevron2"/>
    <dgm:cxn modelId="{813E4086-1D8F-49E6-9B31-6539F0F8E1FF}" type="presParOf" srcId="{1667733B-EAE4-4700-9C93-F5C77E403D80}" destId="{A3FDB745-20C2-4B68-98D1-384A1EC69EC2}" srcOrd="1" destOrd="0" presId="urn:microsoft.com/office/officeart/2005/8/layout/chevron2"/>
    <dgm:cxn modelId="{FA389352-60F7-4273-AE9C-8BCE677FDA71}" type="presParOf" srcId="{5BB9A0AF-E429-420C-984C-A2B6C5866A21}" destId="{DE1AF5B9-7024-4036-A97C-81D8DFD503ED}" srcOrd="1" destOrd="0" presId="urn:microsoft.com/office/officeart/2005/8/layout/chevron2"/>
    <dgm:cxn modelId="{3A475798-807B-4018-8BB8-E6C079B2DE47}" type="presParOf" srcId="{5BB9A0AF-E429-420C-984C-A2B6C5866A21}" destId="{F50BDDCF-1CD9-49B7-B6F4-40A0C29044A4}" srcOrd="2" destOrd="0" presId="urn:microsoft.com/office/officeart/2005/8/layout/chevron2"/>
    <dgm:cxn modelId="{E5F97450-8548-4D3A-AA15-EE08F32BA54A}" type="presParOf" srcId="{F50BDDCF-1CD9-49B7-B6F4-40A0C29044A4}" destId="{39451EEE-9F60-4AD6-86F7-A7057F1325CE}" srcOrd="0" destOrd="0" presId="urn:microsoft.com/office/officeart/2005/8/layout/chevron2"/>
    <dgm:cxn modelId="{B0840E7F-EAC5-447E-BBDE-13C76F70367C}" type="presParOf" srcId="{F50BDDCF-1CD9-49B7-B6F4-40A0C29044A4}" destId="{E565A3AB-805C-4660-B1F3-3C3719A65F54}" srcOrd="1" destOrd="0" presId="urn:microsoft.com/office/officeart/2005/8/layout/chevron2"/>
    <dgm:cxn modelId="{A8E9F56A-5871-4177-B9B2-D0DBBD4C798E}" type="presParOf" srcId="{5BB9A0AF-E429-420C-984C-A2B6C5866A21}" destId="{33B0420F-F83A-432D-B080-6AD06A4E2962}" srcOrd="3" destOrd="0" presId="urn:microsoft.com/office/officeart/2005/8/layout/chevron2"/>
    <dgm:cxn modelId="{BBA9835F-913E-45D3-802F-CBEC1F40D1FE}" type="presParOf" srcId="{5BB9A0AF-E429-420C-984C-A2B6C5866A21}" destId="{7E7FCBC8-380F-4CB8-A37F-826162160EDB}" srcOrd="4" destOrd="0" presId="urn:microsoft.com/office/officeart/2005/8/layout/chevron2"/>
    <dgm:cxn modelId="{E6160398-C707-4AAF-929F-AB31B9AAEACC}" type="presParOf" srcId="{7E7FCBC8-380F-4CB8-A37F-826162160EDB}" destId="{A3EB233D-E8BA-496A-835E-592B92FF3F1D}" srcOrd="0" destOrd="0" presId="urn:microsoft.com/office/officeart/2005/8/layout/chevron2"/>
    <dgm:cxn modelId="{0BF34CE9-D509-4C63-969C-86A47CD85C2B}" type="presParOf" srcId="{7E7FCBC8-380F-4CB8-A37F-826162160EDB}" destId="{86328B0C-9E31-4368-BCDE-02F1580C1E80}" srcOrd="1" destOrd="0" presId="urn:microsoft.com/office/officeart/2005/8/layout/chevron2"/>
    <dgm:cxn modelId="{BE320768-27DE-43C4-98FE-A4F57692FE5F}" type="presParOf" srcId="{5BB9A0AF-E429-420C-984C-A2B6C5866A21}" destId="{A13298BD-74A1-4378-8AC3-5F1620494736}" srcOrd="5" destOrd="0" presId="urn:microsoft.com/office/officeart/2005/8/layout/chevron2"/>
    <dgm:cxn modelId="{8BEA13CB-398A-476F-BCFF-5C1A51BC1EEB}" type="presParOf" srcId="{5BB9A0AF-E429-420C-984C-A2B6C5866A21}" destId="{503DDB04-8DD2-4C1B-B56C-8F279860477A}" srcOrd="6" destOrd="0" presId="urn:microsoft.com/office/officeart/2005/8/layout/chevron2"/>
    <dgm:cxn modelId="{5F7715D8-143B-4372-AF76-3CE4DC0E998E}" type="presParOf" srcId="{503DDB04-8DD2-4C1B-B56C-8F279860477A}" destId="{2F438DE9-D5B4-49F3-91EE-1FE5EBBCE799}" srcOrd="0" destOrd="0" presId="urn:microsoft.com/office/officeart/2005/8/layout/chevron2"/>
    <dgm:cxn modelId="{E8136C3D-3AF6-4E36-9D28-24DB3007773A}" type="presParOf" srcId="{503DDB04-8DD2-4C1B-B56C-8F279860477A}" destId="{CFA6C90E-1D11-479B-866C-8C4AD698BD25}" srcOrd="1" destOrd="0" presId="urn:microsoft.com/office/officeart/2005/8/layout/chevron2"/>
    <dgm:cxn modelId="{57BE9C43-AB0F-4EEB-8A39-03303F3B7520}" type="presParOf" srcId="{5BB9A0AF-E429-420C-984C-A2B6C5866A21}" destId="{7BD5D9FC-CF7A-42F2-A9D5-C496F928B474}" srcOrd="7" destOrd="0" presId="urn:microsoft.com/office/officeart/2005/8/layout/chevron2"/>
    <dgm:cxn modelId="{FA3FCE27-3C7D-43EC-9059-A828AA438394}" type="presParOf" srcId="{5BB9A0AF-E429-420C-984C-A2B6C5866A21}" destId="{3BED852F-3E1E-4279-A9F8-307A12032527}" srcOrd="8" destOrd="0" presId="urn:microsoft.com/office/officeart/2005/8/layout/chevron2"/>
    <dgm:cxn modelId="{7160F7AD-3C06-4A21-B0A8-0AE9E4887887}" type="presParOf" srcId="{3BED852F-3E1E-4279-A9F8-307A12032527}" destId="{45EEC259-E251-41FE-B52C-CB5A613A8DA9}" srcOrd="0" destOrd="0" presId="urn:microsoft.com/office/officeart/2005/8/layout/chevron2"/>
    <dgm:cxn modelId="{8BCBA0AF-0ECC-45BC-8A18-603565474F99}" type="presParOf" srcId="{3BED852F-3E1E-4279-A9F8-307A12032527}" destId="{1A808FC8-1448-483D-9E53-4C61A9ABE3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E41CDB-2251-49E2-8065-361493DD8E3D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1FAA21-9C06-4B5F-9C56-B10E52512266}">
      <dgm:prSet/>
      <dgm:spPr/>
      <dgm:t>
        <a:bodyPr/>
        <a:lstStyle/>
        <a:p>
          <a:r>
            <a:rPr lang="en-US" baseline="0" dirty="0"/>
            <a:t>LAB 9</a:t>
          </a:r>
          <a:endParaRPr lang="en-US" dirty="0"/>
        </a:p>
      </dgm:t>
    </dgm:pt>
    <dgm:pt modelId="{19BB6825-4754-454A-BAB4-A95D433F0A4B}" type="parTrans" cxnId="{98125981-78AF-48F9-946D-AFBE11F76748}">
      <dgm:prSet/>
      <dgm:spPr/>
      <dgm:t>
        <a:bodyPr/>
        <a:lstStyle/>
        <a:p>
          <a:endParaRPr lang="en-US"/>
        </a:p>
      </dgm:t>
    </dgm:pt>
    <dgm:pt modelId="{D7DEC841-18F8-45B9-BDBE-57C7CB63AA64}" type="sibTrans" cxnId="{98125981-78AF-48F9-946D-AFBE11F76748}">
      <dgm:prSet/>
      <dgm:spPr/>
      <dgm:t>
        <a:bodyPr/>
        <a:lstStyle/>
        <a:p>
          <a:endParaRPr lang="en-US"/>
        </a:p>
      </dgm:t>
    </dgm:pt>
    <dgm:pt modelId="{9AFA44AE-FA19-453B-935F-05C149F3961A}">
      <dgm:prSet/>
      <dgm:spPr/>
      <dgm:t>
        <a:bodyPr/>
        <a:lstStyle/>
        <a:p>
          <a:r>
            <a:rPr lang="en-US" baseline="0" dirty="0"/>
            <a:t>LAB 10</a:t>
          </a:r>
          <a:endParaRPr lang="en-US" dirty="0"/>
        </a:p>
      </dgm:t>
    </dgm:pt>
    <dgm:pt modelId="{04BE1063-9449-4B0E-B587-7592A36ECA25}" type="parTrans" cxnId="{AF26F69C-38E6-4537-A5AB-C6043AC8F93A}">
      <dgm:prSet/>
      <dgm:spPr/>
      <dgm:t>
        <a:bodyPr/>
        <a:lstStyle/>
        <a:p>
          <a:endParaRPr lang="en-US"/>
        </a:p>
      </dgm:t>
    </dgm:pt>
    <dgm:pt modelId="{50263F9F-17CC-4762-90C1-F2D6CAD68FAD}" type="sibTrans" cxnId="{AF26F69C-38E6-4537-A5AB-C6043AC8F93A}">
      <dgm:prSet/>
      <dgm:spPr/>
      <dgm:t>
        <a:bodyPr/>
        <a:lstStyle/>
        <a:p>
          <a:endParaRPr lang="en-US"/>
        </a:p>
      </dgm:t>
    </dgm:pt>
    <dgm:pt modelId="{7B21F846-D0AD-4586-92F6-77B7BAF6AD07}">
      <dgm:prSet/>
      <dgm:spPr/>
      <dgm:t>
        <a:bodyPr/>
        <a:lstStyle/>
        <a:p>
          <a:r>
            <a:rPr lang="en-US" baseline="0" dirty="0"/>
            <a:t>LAB 11</a:t>
          </a:r>
          <a:endParaRPr lang="en-US" dirty="0"/>
        </a:p>
      </dgm:t>
    </dgm:pt>
    <dgm:pt modelId="{7819901B-08EF-4A1B-A9F6-755A428341F0}" type="parTrans" cxnId="{8525CD99-E672-4639-BC4B-F7AB09BE18E1}">
      <dgm:prSet/>
      <dgm:spPr/>
      <dgm:t>
        <a:bodyPr/>
        <a:lstStyle/>
        <a:p>
          <a:endParaRPr lang="en-US"/>
        </a:p>
      </dgm:t>
    </dgm:pt>
    <dgm:pt modelId="{A5EF2F68-4B37-49D1-80DA-3E67722FBC1C}" type="sibTrans" cxnId="{8525CD99-E672-4639-BC4B-F7AB09BE18E1}">
      <dgm:prSet/>
      <dgm:spPr/>
      <dgm:t>
        <a:bodyPr/>
        <a:lstStyle/>
        <a:p>
          <a:endParaRPr lang="en-US"/>
        </a:p>
      </dgm:t>
    </dgm:pt>
    <dgm:pt modelId="{8BF0B3E3-19D5-4650-A229-831EDED97974}">
      <dgm:prSet/>
      <dgm:spPr/>
      <dgm:t>
        <a:bodyPr/>
        <a:lstStyle/>
        <a:p>
          <a:r>
            <a:rPr lang="en-US" baseline="0" dirty="0"/>
            <a:t>LAB 12</a:t>
          </a:r>
          <a:endParaRPr lang="en-US" dirty="0"/>
        </a:p>
      </dgm:t>
    </dgm:pt>
    <dgm:pt modelId="{0A3AB1F0-246A-43F6-B756-472D4A663EA3}" type="parTrans" cxnId="{9A337302-D9C4-4F60-B83C-35EC0B24B650}">
      <dgm:prSet/>
      <dgm:spPr/>
      <dgm:t>
        <a:bodyPr/>
        <a:lstStyle/>
        <a:p>
          <a:endParaRPr lang="en-US"/>
        </a:p>
      </dgm:t>
    </dgm:pt>
    <dgm:pt modelId="{CEA6AF13-8845-4094-AB96-F237C70B8EF8}" type="sibTrans" cxnId="{9A337302-D9C4-4F60-B83C-35EC0B24B650}">
      <dgm:prSet/>
      <dgm:spPr/>
      <dgm:t>
        <a:bodyPr/>
        <a:lstStyle/>
        <a:p>
          <a:endParaRPr lang="en-US"/>
        </a:p>
      </dgm:t>
    </dgm:pt>
    <dgm:pt modelId="{287D2461-40B1-4ABF-B4F4-E85642ABAD92}">
      <dgm:prSet/>
      <dgm:spPr/>
      <dgm:t>
        <a:bodyPr/>
        <a:lstStyle/>
        <a:p>
          <a:r>
            <a:rPr lang="en-US" dirty="0"/>
            <a:t>LAB 13</a:t>
          </a:r>
        </a:p>
      </dgm:t>
    </dgm:pt>
    <dgm:pt modelId="{3F823DD4-B4BB-4C7E-A5F8-3AD956CD00D3}" type="parTrans" cxnId="{236A3F65-ABBF-4860-84A2-8E2822C5C8E6}">
      <dgm:prSet/>
      <dgm:spPr/>
      <dgm:t>
        <a:bodyPr/>
        <a:lstStyle/>
        <a:p>
          <a:endParaRPr lang="zh-TW" altLang="en-US"/>
        </a:p>
      </dgm:t>
    </dgm:pt>
    <dgm:pt modelId="{2F2F318C-A836-48E4-BD02-EAD993C7BF0E}" type="sibTrans" cxnId="{236A3F65-ABBF-4860-84A2-8E2822C5C8E6}">
      <dgm:prSet/>
      <dgm:spPr/>
      <dgm:t>
        <a:bodyPr/>
        <a:lstStyle/>
        <a:p>
          <a:endParaRPr lang="zh-TW" altLang="en-US"/>
        </a:p>
      </dgm:t>
    </dgm:pt>
    <dgm:pt modelId="{2D9E82CD-746F-4F1B-B410-441358840058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LAB 14</a:t>
          </a:r>
        </a:p>
      </dgm:t>
    </dgm:pt>
    <dgm:pt modelId="{77BBF84F-0740-4B13-8A2B-D02019D560A3}" type="parTrans" cxnId="{73269391-365C-428D-B6BF-6C6E2150B9ED}">
      <dgm:prSet/>
      <dgm:spPr/>
      <dgm:t>
        <a:bodyPr/>
        <a:lstStyle/>
        <a:p>
          <a:endParaRPr lang="zh-TW" altLang="en-US"/>
        </a:p>
      </dgm:t>
    </dgm:pt>
    <dgm:pt modelId="{29821ACD-D53D-4624-9480-EF7A58D277ED}" type="sibTrans" cxnId="{73269391-365C-428D-B6BF-6C6E2150B9ED}">
      <dgm:prSet/>
      <dgm:spPr/>
      <dgm:t>
        <a:bodyPr/>
        <a:lstStyle/>
        <a:p>
          <a:endParaRPr lang="zh-TW" altLang="en-US"/>
        </a:p>
      </dgm:t>
    </dgm:pt>
    <dgm:pt modelId="{DF0181EB-CCCE-4B91-B9C7-115B363C6ABE}" type="pres">
      <dgm:prSet presAssocID="{EFE41CDB-2251-49E2-8065-361493DD8E3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D70374-1781-408E-A82A-724E992DA3A3}" type="pres">
      <dgm:prSet presAssocID="{F01FAA21-9C06-4B5F-9C56-B10E52512266}" presName="hierRoot1" presStyleCnt="0"/>
      <dgm:spPr/>
    </dgm:pt>
    <dgm:pt modelId="{EB480DA4-9D68-412E-B5C6-860B280CA940}" type="pres">
      <dgm:prSet presAssocID="{F01FAA21-9C06-4B5F-9C56-B10E52512266}" presName="composite" presStyleCnt="0"/>
      <dgm:spPr/>
    </dgm:pt>
    <dgm:pt modelId="{D71FFD52-FD76-4D09-B8C0-7C6E7D822306}" type="pres">
      <dgm:prSet presAssocID="{F01FAA21-9C06-4B5F-9C56-B10E52512266}" presName="background" presStyleLbl="node0" presStyleIdx="0" presStyleCnt="6"/>
      <dgm:spPr/>
    </dgm:pt>
    <dgm:pt modelId="{1D06CFBF-8391-433E-80AF-20FB37F1CA29}" type="pres">
      <dgm:prSet presAssocID="{F01FAA21-9C06-4B5F-9C56-B10E52512266}" presName="text" presStyleLbl="fgAcc0" presStyleIdx="0" presStyleCnt="6">
        <dgm:presLayoutVars>
          <dgm:chPref val="3"/>
        </dgm:presLayoutVars>
      </dgm:prSet>
      <dgm:spPr/>
    </dgm:pt>
    <dgm:pt modelId="{DEFC3413-4DAB-41CB-A670-B14B3E1A96E5}" type="pres">
      <dgm:prSet presAssocID="{F01FAA21-9C06-4B5F-9C56-B10E52512266}" presName="hierChild2" presStyleCnt="0"/>
      <dgm:spPr/>
    </dgm:pt>
    <dgm:pt modelId="{1860E3CA-5612-4E22-AEF4-9A576A42FCBA}" type="pres">
      <dgm:prSet presAssocID="{9AFA44AE-FA19-453B-935F-05C149F3961A}" presName="hierRoot1" presStyleCnt="0"/>
      <dgm:spPr/>
    </dgm:pt>
    <dgm:pt modelId="{40549278-322D-4B64-80D5-74517ABCA147}" type="pres">
      <dgm:prSet presAssocID="{9AFA44AE-FA19-453B-935F-05C149F3961A}" presName="composite" presStyleCnt="0"/>
      <dgm:spPr/>
    </dgm:pt>
    <dgm:pt modelId="{3175624C-5169-4F4B-8A1D-7CF03E74F680}" type="pres">
      <dgm:prSet presAssocID="{9AFA44AE-FA19-453B-935F-05C149F3961A}" presName="background" presStyleLbl="node0" presStyleIdx="1" presStyleCnt="6"/>
      <dgm:spPr/>
    </dgm:pt>
    <dgm:pt modelId="{94AFF4AF-90D9-4A87-A509-109F643AA4CC}" type="pres">
      <dgm:prSet presAssocID="{9AFA44AE-FA19-453B-935F-05C149F3961A}" presName="text" presStyleLbl="fgAcc0" presStyleIdx="1" presStyleCnt="6">
        <dgm:presLayoutVars>
          <dgm:chPref val="3"/>
        </dgm:presLayoutVars>
      </dgm:prSet>
      <dgm:spPr/>
    </dgm:pt>
    <dgm:pt modelId="{2AAC344F-C852-4639-8733-D8DA39F3E31A}" type="pres">
      <dgm:prSet presAssocID="{9AFA44AE-FA19-453B-935F-05C149F3961A}" presName="hierChild2" presStyleCnt="0"/>
      <dgm:spPr/>
    </dgm:pt>
    <dgm:pt modelId="{253AE2B4-B781-4308-B296-97342B19585C}" type="pres">
      <dgm:prSet presAssocID="{7B21F846-D0AD-4586-92F6-77B7BAF6AD07}" presName="hierRoot1" presStyleCnt="0"/>
      <dgm:spPr/>
    </dgm:pt>
    <dgm:pt modelId="{E370775E-6B5D-437C-BE44-8865323CCD20}" type="pres">
      <dgm:prSet presAssocID="{7B21F846-D0AD-4586-92F6-77B7BAF6AD07}" presName="composite" presStyleCnt="0"/>
      <dgm:spPr/>
    </dgm:pt>
    <dgm:pt modelId="{F6D33942-BE8C-45CB-9978-DD4B8B938447}" type="pres">
      <dgm:prSet presAssocID="{7B21F846-D0AD-4586-92F6-77B7BAF6AD07}" presName="background" presStyleLbl="node0" presStyleIdx="2" presStyleCnt="6"/>
      <dgm:spPr/>
    </dgm:pt>
    <dgm:pt modelId="{F5355BE0-0220-40EC-A4D4-25DB495F1569}" type="pres">
      <dgm:prSet presAssocID="{7B21F846-D0AD-4586-92F6-77B7BAF6AD07}" presName="text" presStyleLbl="fgAcc0" presStyleIdx="2" presStyleCnt="6">
        <dgm:presLayoutVars>
          <dgm:chPref val="3"/>
        </dgm:presLayoutVars>
      </dgm:prSet>
      <dgm:spPr/>
    </dgm:pt>
    <dgm:pt modelId="{6B0DD795-3D0B-422E-A568-E9CAD150C7C0}" type="pres">
      <dgm:prSet presAssocID="{7B21F846-D0AD-4586-92F6-77B7BAF6AD07}" presName="hierChild2" presStyleCnt="0"/>
      <dgm:spPr/>
    </dgm:pt>
    <dgm:pt modelId="{6C0456E5-4A1E-4FA7-A331-12873800EAD3}" type="pres">
      <dgm:prSet presAssocID="{8BF0B3E3-19D5-4650-A229-831EDED97974}" presName="hierRoot1" presStyleCnt="0"/>
      <dgm:spPr/>
    </dgm:pt>
    <dgm:pt modelId="{A06A1CD7-E6AB-4034-802A-16BD2A834C0B}" type="pres">
      <dgm:prSet presAssocID="{8BF0B3E3-19D5-4650-A229-831EDED97974}" presName="composite" presStyleCnt="0"/>
      <dgm:spPr/>
    </dgm:pt>
    <dgm:pt modelId="{DE01A777-89CE-4399-BE0A-53A78C717BC1}" type="pres">
      <dgm:prSet presAssocID="{8BF0B3E3-19D5-4650-A229-831EDED97974}" presName="background" presStyleLbl="node0" presStyleIdx="3" presStyleCnt="6"/>
      <dgm:spPr/>
    </dgm:pt>
    <dgm:pt modelId="{5B9FABDC-DBBD-48E1-B08A-069EE41C5F75}" type="pres">
      <dgm:prSet presAssocID="{8BF0B3E3-19D5-4650-A229-831EDED97974}" presName="text" presStyleLbl="fgAcc0" presStyleIdx="3" presStyleCnt="6">
        <dgm:presLayoutVars>
          <dgm:chPref val="3"/>
        </dgm:presLayoutVars>
      </dgm:prSet>
      <dgm:spPr/>
    </dgm:pt>
    <dgm:pt modelId="{B711C82F-7EEC-4317-AC08-A25460057DFE}" type="pres">
      <dgm:prSet presAssocID="{8BF0B3E3-19D5-4650-A229-831EDED97974}" presName="hierChild2" presStyleCnt="0"/>
      <dgm:spPr/>
    </dgm:pt>
    <dgm:pt modelId="{0E6F68AA-A4A4-42BF-A9DA-3548A5A1D4FE}" type="pres">
      <dgm:prSet presAssocID="{287D2461-40B1-4ABF-B4F4-E85642ABAD92}" presName="hierRoot1" presStyleCnt="0"/>
      <dgm:spPr/>
    </dgm:pt>
    <dgm:pt modelId="{07594156-4719-4D68-BC84-BF829F431AE6}" type="pres">
      <dgm:prSet presAssocID="{287D2461-40B1-4ABF-B4F4-E85642ABAD92}" presName="composite" presStyleCnt="0"/>
      <dgm:spPr/>
    </dgm:pt>
    <dgm:pt modelId="{C7013C6A-2AC6-4303-B37D-24A037E978E9}" type="pres">
      <dgm:prSet presAssocID="{287D2461-40B1-4ABF-B4F4-E85642ABAD92}" presName="background" presStyleLbl="node0" presStyleIdx="4" presStyleCnt="6"/>
      <dgm:spPr/>
    </dgm:pt>
    <dgm:pt modelId="{9EF4D902-5868-4F1A-B8D7-2DC43BD914E5}" type="pres">
      <dgm:prSet presAssocID="{287D2461-40B1-4ABF-B4F4-E85642ABAD92}" presName="text" presStyleLbl="fgAcc0" presStyleIdx="4" presStyleCnt="6">
        <dgm:presLayoutVars>
          <dgm:chPref val="3"/>
        </dgm:presLayoutVars>
      </dgm:prSet>
      <dgm:spPr/>
    </dgm:pt>
    <dgm:pt modelId="{D9E7829D-DA12-4EB3-A469-6505D09F2909}" type="pres">
      <dgm:prSet presAssocID="{287D2461-40B1-4ABF-B4F4-E85642ABAD92}" presName="hierChild2" presStyleCnt="0"/>
      <dgm:spPr/>
    </dgm:pt>
    <dgm:pt modelId="{897F68A2-7281-40D0-B951-7B7AAD2C667A}" type="pres">
      <dgm:prSet presAssocID="{2D9E82CD-746F-4F1B-B410-441358840058}" presName="hierRoot1" presStyleCnt="0"/>
      <dgm:spPr/>
    </dgm:pt>
    <dgm:pt modelId="{90E69C5B-3A45-4D94-A9A5-298EA2E1BB96}" type="pres">
      <dgm:prSet presAssocID="{2D9E82CD-746F-4F1B-B410-441358840058}" presName="composite" presStyleCnt="0"/>
      <dgm:spPr/>
    </dgm:pt>
    <dgm:pt modelId="{FD516044-9475-4230-80FC-72464C1E5189}" type="pres">
      <dgm:prSet presAssocID="{2D9E82CD-746F-4F1B-B410-441358840058}" presName="background" presStyleLbl="node0" presStyleIdx="5" presStyleCnt="6"/>
      <dgm:spPr/>
    </dgm:pt>
    <dgm:pt modelId="{FD38FACB-507E-4F81-B1B9-7444D3F00EA5}" type="pres">
      <dgm:prSet presAssocID="{2D9E82CD-746F-4F1B-B410-441358840058}" presName="text" presStyleLbl="fgAcc0" presStyleIdx="5" presStyleCnt="6">
        <dgm:presLayoutVars>
          <dgm:chPref val="3"/>
        </dgm:presLayoutVars>
      </dgm:prSet>
      <dgm:spPr/>
    </dgm:pt>
    <dgm:pt modelId="{C28FA1D3-2956-4DD5-9BA3-EBB158875192}" type="pres">
      <dgm:prSet presAssocID="{2D9E82CD-746F-4F1B-B410-441358840058}" presName="hierChild2" presStyleCnt="0"/>
      <dgm:spPr/>
    </dgm:pt>
  </dgm:ptLst>
  <dgm:cxnLst>
    <dgm:cxn modelId="{9A337302-D9C4-4F60-B83C-35EC0B24B650}" srcId="{EFE41CDB-2251-49E2-8065-361493DD8E3D}" destId="{8BF0B3E3-19D5-4650-A229-831EDED97974}" srcOrd="3" destOrd="0" parTransId="{0A3AB1F0-246A-43F6-B756-472D4A663EA3}" sibTransId="{CEA6AF13-8845-4094-AB96-F237C70B8EF8}"/>
    <dgm:cxn modelId="{E929A12B-5569-4AC4-8C13-814921C1877C}" type="presOf" srcId="{7B21F846-D0AD-4586-92F6-77B7BAF6AD07}" destId="{F5355BE0-0220-40EC-A4D4-25DB495F1569}" srcOrd="0" destOrd="0" presId="urn:microsoft.com/office/officeart/2005/8/layout/hierarchy1"/>
    <dgm:cxn modelId="{C9FF7B43-E5C1-4959-8444-B41F080BDCC9}" type="presOf" srcId="{F01FAA21-9C06-4B5F-9C56-B10E52512266}" destId="{1D06CFBF-8391-433E-80AF-20FB37F1CA29}" srcOrd="0" destOrd="0" presId="urn:microsoft.com/office/officeart/2005/8/layout/hierarchy1"/>
    <dgm:cxn modelId="{236A3F65-ABBF-4860-84A2-8E2822C5C8E6}" srcId="{EFE41CDB-2251-49E2-8065-361493DD8E3D}" destId="{287D2461-40B1-4ABF-B4F4-E85642ABAD92}" srcOrd="4" destOrd="0" parTransId="{3F823DD4-B4BB-4C7E-A5F8-3AD956CD00D3}" sibTransId="{2F2F318C-A836-48E4-BD02-EAD993C7BF0E}"/>
    <dgm:cxn modelId="{C57B5D71-B804-4EA2-B85B-B3D6D6F6CC7F}" type="presOf" srcId="{EFE41CDB-2251-49E2-8065-361493DD8E3D}" destId="{DF0181EB-CCCE-4B91-B9C7-115B363C6ABE}" srcOrd="0" destOrd="0" presId="urn:microsoft.com/office/officeart/2005/8/layout/hierarchy1"/>
    <dgm:cxn modelId="{07A3BF51-0CCF-4A5B-A7D2-0C9740D5AC92}" type="presOf" srcId="{8BF0B3E3-19D5-4650-A229-831EDED97974}" destId="{5B9FABDC-DBBD-48E1-B08A-069EE41C5F75}" srcOrd="0" destOrd="0" presId="urn:microsoft.com/office/officeart/2005/8/layout/hierarchy1"/>
    <dgm:cxn modelId="{98125981-78AF-48F9-946D-AFBE11F76748}" srcId="{EFE41CDB-2251-49E2-8065-361493DD8E3D}" destId="{F01FAA21-9C06-4B5F-9C56-B10E52512266}" srcOrd="0" destOrd="0" parTransId="{19BB6825-4754-454A-BAB4-A95D433F0A4B}" sibTransId="{D7DEC841-18F8-45B9-BDBE-57C7CB63AA64}"/>
    <dgm:cxn modelId="{73269391-365C-428D-B6BF-6C6E2150B9ED}" srcId="{EFE41CDB-2251-49E2-8065-361493DD8E3D}" destId="{2D9E82CD-746F-4F1B-B410-441358840058}" srcOrd="5" destOrd="0" parTransId="{77BBF84F-0740-4B13-8A2B-D02019D560A3}" sibTransId="{29821ACD-D53D-4624-9480-EF7A58D277ED}"/>
    <dgm:cxn modelId="{8525CD99-E672-4639-BC4B-F7AB09BE18E1}" srcId="{EFE41CDB-2251-49E2-8065-361493DD8E3D}" destId="{7B21F846-D0AD-4586-92F6-77B7BAF6AD07}" srcOrd="2" destOrd="0" parTransId="{7819901B-08EF-4A1B-A9F6-755A428341F0}" sibTransId="{A5EF2F68-4B37-49D1-80DA-3E67722FBC1C}"/>
    <dgm:cxn modelId="{AF26F69C-38E6-4537-A5AB-C6043AC8F93A}" srcId="{EFE41CDB-2251-49E2-8065-361493DD8E3D}" destId="{9AFA44AE-FA19-453B-935F-05C149F3961A}" srcOrd="1" destOrd="0" parTransId="{04BE1063-9449-4B0E-B587-7592A36ECA25}" sibTransId="{50263F9F-17CC-4762-90C1-F2D6CAD68FAD}"/>
    <dgm:cxn modelId="{7E37E7B7-7F57-4C35-A9BF-82273AD19C50}" type="presOf" srcId="{9AFA44AE-FA19-453B-935F-05C149F3961A}" destId="{94AFF4AF-90D9-4A87-A509-109F643AA4CC}" srcOrd="0" destOrd="0" presId="urn:microsoft.com/office/officeart/2005/8/layout/hierarchy1"/>
    <dgm:cxn modelId="{E921BBEB-D166-43D1-9480-7262AF508407}" type="presOf" srcId="{287D2461-40B1-4ABF-B4F4-E85642ABAD92}" destId="{9EF4D902-5868-4F1A-B8D7-2DC43BD914E5}" srcOrd="0" destOrd="0" presId="urn:microsoft.com/office/officeart/2005/8/layout/hierarchy1"/>
    <dgm:cxn modelId="{6C52F8EF-49DD-43CA-B7E0-BB0CFA04E402}" type="presOf" srcId="{2D9E82CD-746F-4F1B-B410-441358840058}" destId="{FD38FACB-507E-4F81-B1B9-7444D3F00EA5}" srcOrd="0" destOrd="0" presId="urn:microsoft.com/office/officeart/2005/8/layout/hierarchy1"/>
    <dgm:cxn modelId="{F6F94923-7EAC-4B16-BEB3-BE469E73EAC3}" type="presParOf" srcId="{DF0181EB-CCCE-4B91-B9C7-115B363C6ABE}" destId="{17D70374-1781-408E-A82A-724E992DA3A3}" srcOrd="0" destOrd="0" presId="urn:microsoft.com/office/officeart/2005/8/layout/hierarchy1"/>
    <dgm:cxn modelId="{14B0E39A-FCB9-41C5-A8B7-BA10475D1456}" type="presParOf" srcId="{17D70374-1781-408E-A82A-724E992DA3A3}" destId="{EB480DA4-9D68-412E-B5C6-860B280CA940}" srcOrd="0" destOrd="0" presId="urn:microsoft.com/office/officeart/2005/8/layout/hierarchy1"/>
    <dgm:cxn modelId="{B6F6292B-88A0-487E-A957-7A7238897D14}" type="presParOf" srcId="{EB480DA4-9D68-412E-B5C6-860B280CA940}" destId="{D71FFD52-FD76-4D09-B8C0-7C6E7D822306}" srcOrd="0" destOrd="0" presId="urn:microsoft.com/office/officeart/2005/8/layout/hierarchy1"/>
    <dgm:cxn modelId="{7BDDB8FB-29A5-46EC-86D5-80C3676B9251}" type="presParOf" srcId="{EB480DA4-9D68-412E-B5C6-860B280CA940}" destId="{1D06CFBF-8391-433E-80AF-20FB37F1CA29}" srcOrd="1" destOrd="0" presId="urn:microsoft.com/office/officeart/2005/8/layout/hierarchy1"/>
    <dgm:cxn modelId="{DD1DF28B-99F5-4477-AC64-D7C761B0D840}" type="presParOf" srcId="{17D70374-1781-408E-A82A-724E992DA3A3}" destId="{DEFC3413-4DAB-41CB-A670-B14B3E1A96E5}" srcOrd="1" destOrd="0" presId="urn:microsoft.com/office/officeart/2005/8/layout/hierarchy1"/>
    <dgm:cxn modelId="{146F60E9-B191-4D99-83DA-5316FF8EDA06}" type="presParOf" srcId="{DF0181EB-CCCE-4B91-B9C7-115B363C6ABE}" destId="{1860E3CA-5612-4E22-AEF4-9A576A42FCBA}" srcOrd="1" destOrd="0" presId="urn:microsoft.com/office/officeart/2005/8/layout/hierarchy1"/>
    <dgm:cxn modelId="{B8B05D9A-9BBF-4563-A8E1-3EBA95431C14}" type="presParOf" srcId="{1860E3CA-5612-4E22-AEF4-9A576A42FCBA}" destId="{40549278-322D-4B64-80D5-74517ABCA147}" srcOrd="0" destOrd="0" presId="urn:microsoft.com/office/officeart/2005/8/layout/hierarchy1"/>
    <dgm:cxn modelId="{CDD31597-33BE-487E-89E7-EA675B732CCD}" type="presParOf" srcId="{40549278-322D-4B64-80D5-74517ABCA147}" destId="{3175624C-5169-4F4B-8A1D-7CF03E74F680}" srcOrd="0" destOrd="0" presId="urn:microsoft.com/office/officeart/2005/8/layout/hierarchy1"/>
    <dgm:cxn modelId="{53FDB1D6-3058-4699-B16E-59F7F1664402}" type="presParOf" srcId="{40549278-322D-4B64-80D5-74517ABCA147}" destId="{94AFF4AF-90D9-4A87-A509-109F643AA4CC}" srcOrd="1" destOrd="0" presId="urn:microsoft.com/office/officeart/2005/8/layout/hierarchy1"/>
    <dgm:cxn modelId="{C47FB8CE-E073-4275-BD06-2C022B4CA672}" type="presParOf" srcId="{1860E3CA-5612-4E22-AEF4-9A576A42FCBA}" destId="{2AAC344F-C852-4639-8733-D8DA39F3E31A}" srcOrd="1" destOrd="0" presId="urn:microsoft.com/office/officeart/2005/8/layout/hierarchy1"/>
    <dgm:cxn modelId="{5F807D9F-0A61-4676-B183-8F661BED0F57}" type="presParOf" srcId="{DF0181EB-CCCE-4B91-B9C7-115B363C6ABE}" destId="{253AE2B4-B781-4308-B296-97342B19585C}" srcOrd="2" destOrd="0" presId="urn:microsoft.com/office/officeart/2005/8/layout/hierarchy1"/>
    <dgm:cxn modelId="{8DAC5CDB-2B62-4F91-A3B7-D482490D6D49}" type="presParOf" srcId="{253AE2B4-B781-4308-B296-97342B19585C}" destId="{E370775E-6B5D-437C-BE44-8865323CCD20}" srcOrd="0" destOrd="0" presId="urn:microsoft.com/office/officeart/2005/8/layout/hierarchy1"/>
    <dgm:cxn modelId="{256EC848-0FE2-4968-B601-1503E54253E7}" type="presParOf" srcId="{E370775E-6B5D-437C-BE44-8865323CCD20}" destId="{F6D33942-BE8C-45CB-9978-DD4B8B938447}" srcOrd="0" destOrd="0" presId="urn:microsoft.com/office/officeart/2005/8/layout/hierarchy1"/>
    <dgm:cxn modelId="{E24CC941-AFC9-43ED-9871-2FB1B2932367}" type="presParOf" srcId="{E370775E-6B5D-437C-BE44-8865323CCD20}" destId="{F5355BE0-0220-40EC-A4D4-25DB495F1569}" srcOrd="1" destOrd="0" presId="urn:microsoft.com/office/officeart/2005/8/layout/hierarchy1"/>
    <dgm:cxn modelId="{E33A8064-840B-481E-A61D-0BD9BF368DFA}" type="presParOf" srcId="{253AE2B4-B781-4308-B296-97342B19585C}" destId="{6B0DD795-3D0B-422E-A568-E9CAD150C7C0}" srcOrd="1" destOrd="0" presId="urn:microsoft.com/office/officeart/2005/8/layout/hierarchy1"/>
    <dgm:cxn modelId="{E3CA89BC-DDEF-49B1-B9FE-A6C792FDA71C}" type="presParOf" srcId="{DF0181EB-CCCE-4B91-B9C7-115B363C6ABE}" destId="{6C0456E5-4A1E-4FA7-A331-12873800EAD3}" srcOrd="3" destOrd="0" presId="urn:microsoft.com/office/officeart/2005/8/layout/hierarchy1"/>
    <dgm:cxn modelId="{F36D677E-F8A3-458F-A04A-288BCE58E735}" type="presParOf" srcId="{6C0456E5-4A1E-4FA7-A331-12873800EAD3}" destId="{A06A1CD7-E6AB-4034-802A-16BD2A834C0B}" srcOrd="0" destOrd="0" presId="urn:microsoft.com/office/officeart/2005/8/layout/hierarchy1"/>
    <dgm:cxn modelId="{77E34606-75A8-40AB-ADC9-EC7D0C69D66C}" type="presParOf" srcId="{A06A1CD7-E6AB-4034-802A-16BD2A834C0B}" destId="{DE01A777-89CE-4399-BE0A-53A78C717BC1}" srcOrd="0" destOrd="0" presId="urn:microsoft.com/office/officeart/2005/8/layout/hierarchy1"/>
    <dgm:cxn modelId="{36859E78-5862-4F33-AB0E-58AA2329AE22}" type="presParOf" srcId="{A06A1CD7-E6AB-4034-802A-16BD2A834C0B}" destId="{5B9FABDC-DBBD-48E1-B08A-069EE41C5F75}" srcOrd="1" destOrd="0" presId="urn:microsoft.com/office/officeart/2005/8/layout/hierarchy1"/>
    <dgm:cxn modelId="{334CE39F-7D25-4656-AF7C-1DF4701FE14E}" type="presParOf" srcId="{6C0456E5-4A1E-4FA7-A331-12873800EAD3}" destId="{B711C82F-7EEC-4317-AC08-A25460057DFE}" srcOrd="1" destOrd="0" presId="urn:microsoft.com/office/officeart/2005/8/layout/hierarchy1"/>
    <dgm:cxn modelId="{11D34861-3737-4439-8BAC-3290EA894422}" type="presParOf" srcId="{DF0181EB-CCCE-4B91-B9C7-115B363C6ABE}" destId="{0E6F68AA-A4A4-42BF-A9DA-3548A5A1D4FE}" srcOrd="4" destOrd="0" presId="urn:microsoft.com/office/officeart/2005/8/layout/hierarchy1"/>
    <dgm:cxn modelId="{C9594AA2-2448-40CF-BECC-35B558E6E845}" type="presParOf" srcId="{0E6F68AA-A4A4-42BF-A9DA-3548A5A1D4FE}" destId="{07594156-4719-4D68-BC84-BF829F431AE6}" srcOrd="0" destOrd="0" presId="urn:microsoft.com/office/officeart/2005/8/layout/hierarchy1"/>
    <dgm:cxn modelId="{600CF338-4983-434E-9E6E-3F8306C1C94C}" type="presParOf" srcId="{07594156-4719-4D68-BC84-BF829F431AE6}" destId="{C7013C6A-2AC6-4303-B37D-24A037E978E9}" srcOrd="0" destOrd="0" presId="urn:microsoft.com/office/officeart/2005/8/layout/hierarchy1"/>
    <dgm:cxn modelId="{906CD133-FCF6-4560-88D9-3B8CCE5FFF8A}" type="presParOf" srcId="{07594156-4719-4D68-BC84-BF829F431AE6}" destId="{9EF4D902-5868-4F1A-B8D7-2DC43BD914E5}" srcOrd="1" destOrd="0" presId="urn:microsoft.com/office/officeart/2005/8/layout/hierarchy1"/>
    <dgm:cxn modelId="{997E5627-6491-49B2-B77C-47E1D02EC04B}" type="presParOf" srcId="{0E6F68AA-A4A4-42BF-A9DA-3548A5A1D4FE}" destId="{D9E7829D-DA12-4EB3-A469-6505D09F2909}" srcOrd="1" destOrd="0" presId="urn:microsoft.com/office/officeart/2005/8/layout/hierarchy1"/>
    <dgm:cxn modelId="{BAFDAE4B-FEC3-49AC-BA73-93C78E9E9774}" type="presParOf" srcId="{DF0181EB-CCCE-4B91-B9C7-115B363C6ABE}" destId="{897F68A2-7281-40D0-B951-7B7AAD2C667A}" srcOrd="5" destOrd="0" presId="urn:microsoft.com/office/officeart/2005/8/layout/hierarchy1"/>
    <dgm:cxn modelId="{41E33A49-D604-4266-8C49-2C6F11452D75}" type="presParOf" srcId="{897F68A2-7281-40D0-B951-7B7AAD2C667A}" destId="{90E69C5B-3A45-4D94-A9A5-298EA2E1BB96}" srcOrd="0" destOrd="0" presId="urn:microsoft.com/office/officeart/2005/8/layout/hierarchy1"/>
    <dgm:cxn modelId="{264B9BE0-D9D2-4B2D-8673-7B73DB93C36F}" type="presParOf" srcId="{90E69C5B-3A45-4D94-A9A5-298EA2E1BB96}" destId="{FD516044-9475-4230-80FC-72464C1E5189}" srcOrd="0" destOrd="0" presId="urn:microsoft.com/office/officeart/2005/8/layout/hierarchy1"/>
    <dgm:cxn modelId="{B6CBB07B-DCA1-4046-8319-1C1338344D61}" type="presParOf" srcId="{90E69C5B-3A45-4D94-A9A5-298EA2E1BB96}" destId="{FD38FACB-507E-4F81-B1B9-7444D3F00EA5}" srcOrd="1" destOrd="0" presId="urn:microsoft.com/office/officeart/2005/8/layout/hierarchy1"/>
    <dgm:cxn modelId="{EB38452A-EB71-44C9-A8A3-62671781C986}" type="presParOf" srcId="{897F68A2-7281-40D0-B951-7B7AAD2C667A}" destId="{C28FA1D3-2956-4DD5-9BA3-EBB15887519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244B43-E021-4097-BDE6-A06B5AB17868}" type="doc">
      <dgm:prSet loTypeId="urn:microsoft.com/office/officeart/2005/8/layout/chevron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4993DA9-745B-4048-B4B5-368AD802B6AF}">
      <dgm:prSet phldrT="[文字]"/>
      <dgm:spPr/>
      <dgm:t>
        <a:bodyPr/>
        <a:lstStyle/>
        <a:p>
          <a:r>
            <a:rPr lang="en-US" altLang="zh-TW" dirty="0"/>
            <a:t>Virtual Network</a:t>
          </a:r>
          <a:endParaRPr lang="zh-TW" altLang="en-US" dirty="0"/>
        </a:p>
      </dgm:t>
    </dgm:pt>
    <dgm:pt modelId="{56F9CB6C-E59D-4FC6-9DA9-34D9605B14E5}" type="par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0224683-7126-4E90-9E13-BE4706C0BB80}" type="sib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1842E1C-FFEF-42D0-822A-198C8971B945}">
      <dgm:prSet phldrT="[文字]"/>
      <dgm:spPr/>
      <dgm:t>
        <a:bodyPr/>
        <a:lstStyle/>
        <a:p>
          <a:r>
            <a:rPr lang="en-US" altLang="zh-TW" dirty="0"/>
            <a:t>Storage</a:t>
          </a:r>
          <a:endParaRPr lang="zh-TW" altLang="en-US" dirty="0"/>
        </a:p>
      </dgm:t>
    </dgm:pt>
    <dgm:pt modelId="{78CA8D71-8491-4509-83D8-01CC8F5505B2}" type="par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3F3D06FA-E02E-4370-A73B-428783D86856}" type="sib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8841478E-096C-45A9-B320-BAF084B81CC9}">
      <dgm:prSet phldrT="[文字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Cluster</a:t>
          </a:r>
          <a:endParaRPr lang="zh-TW" altLang="en-US" dirty="0"/>
        </a:p>
      </dgm:t>
    </dgm:pt>
    <dgm:pt modelId="{B9869523-118D-411F-BE26-A8CE2DCCF88B}" type="par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C0D00738-8DD0-4B91-9B37-C4A227FD3CCE}" type="sib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B1E822C0-AABC-4E43-85F8-2D7B493EA845}">
      <dgm:prSet phldrT="[文字]"/>
      <dgm:spPr/>
      <dgm:t>
        <a:bodyPr/>
        <a:lstStyle/>
        <a:p>
          <a:r>
            <a:rPr lang="en-US" altLang="zh-TW" dirty="0"/>
            <a:t>Virtual Machine</a:t>
          </a:r>
          <a:endParaRPr lang="zh-TW" altLang="en-US" dirty="0"/>
        </a:p>
      </dgm:t>
    </dgm:pt>
    <dgm:pt modelId="{10A28DC4-8500-4ECF-93F7-9C87543DC6B4}" type="par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963D45F7-B35A-4492-84D3-39F911077629}" type="sib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6B8177EC-B5DB-4911-984F-CDDE0107FBAF}">
      <dgm:prSet phldrT="[文字]"/>
      <dgm:spPr/>
      <dgm:t>
        <a:bodyPr/>
        <a:lstStyle/>
        <a:p>
          <a:endParaRPr lang="zh-TW" altLang="en-US" dirty="0"/>
        </a:p>
      </dgm:t>
    </dgm:pt>
    <dgm:pt modelId="{AE927F1E-93F5-437A-A81E-0F950D3D7F8B}" type="par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69BA47F6-2DA3-46DE-8508-A5AA90D7351A}" type="sib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05E06040-CE2D-42CE-A8AC-0DB1AE484110}">
      <dgm:prSet phldrT="[文字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vCenter / ESXi</a:t>
          </a:r>
          <a:endParaRPr lang="zh-TW" altLang="en-US" dirty="0"/>
        </a:p>
      </dgm:t>
    </dgm:pt>
    <dgm:pt modelId="{0DF9778C-A398-4502-BFF5-1BC0757C12F6}" type="par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FFDB5E44-35BE-4A21-AE72-3F21C5DF08BD}" type="sib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4A43A761-D379-4C9E-90C5-DD0F5527F2CA}">
      <dgm:prSet phldrT="[文字]"/>
      <dgm:spPr/>
      <dgm:t>
        <a:bodyPr/>
        <a:lstStyle/>
        <a:p>
          <a:endParaRPr lang="zh-TW" altLang="en-US" dirty="0"/>
        </a:p>
      </dgm:t>
    </dgm:pt>
    <dgm:pt modelId="{04816B7E-64B9-4D7F-BACE-455EA31A845B}" type="par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74BF4EBF-C7D4-4997-B327-1D1208044F10}" type="sib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C1C4DC47-40A1-4DB3-A257-742913FE6AE0}">
      <dgm:prSet phldrT="[文字]"/>
      <dgm:spPr/>
      <dgm:t>
        <a:bodyPr/>
        <a:lstStyle/>
        <a:p>
          <a:endParaRPr lang="zh-TW" altLang="en-US" dirty="0"/>
        </a:p>
      </dgm:t>
    </dgm:pt>
    <dgm:pt modelId="{84B9EF32-CFAB-4BC1-B07D-7BD33F3CF9FD}" type="parTrans" cxnId="{A5BBFD7A-F2A0-4F36-82B4-1FC216765F16}">
      <dgm:prSet/>
      <dgm:spPr/>
      <dgm:t>
        <a:bodyPr/>
        <a:lstStyle/>
        <a:p>
          <a:endParaRPr lang="zh-TW" altLang="en-US"/>
        </a:p>
      </dgm:t>
    </dgm:pt>
    <dgm:pt modelId="{24A967D3-6FDC-4423-9D8D-F370922D0A79}" type="sibTrans" cxnId="{A5BBFD7A-F2A0-4F36-82B4-1FC216765F16}">
      <dgm:prSet/>
      <dgm:spPr/>
      <dgm:t>
        <a:bodyPr/>
        <a:lstStyle/>
        <a:p>
          <a:endParaRPr lang="zh-TW" altLang="en-US"/>
        </a:p>
      </dgm:t>
    </dgm:pt>
    <dgm:pt modelId="{90093762-FAF9-47AF-A401-919FE196E4B3}">
      <dgm:prSet phldrT="[文字]"/>
      <dgm:spPr/>
      <dgm:t>
        <a:bodyPr/>
        <a:lstStyle/>
        <a:p>
          <a:endParaRPr lang="zh-TW" altLang="en-US" dirty="0"/>
        </a:p>
      </dgm:t>
    </dgm:pt>
    <dgm:pt modelId="{CA75016A-9793-4DBC-8211-B324A49E6F83}" type="parTrans" cxnId="{9475C3AC-354C-4AB3-91F8-AA743224BFDC}">
      <dgm:prSet/>
      <dgm:spPr/>
      <dgm:t>
        <a:bodyPr/>
        <a:lstStyle/>
        <a:p>
          <a:endParaRPr lang="zh-TW" altLang="en-US"/>
        </a:p>
      </dgm:t>
    </dgm:pt>
    <dgm:pt modelId="{F659A712-5DB0-4F19-8A55-D5338F284A63}" type="sibTrans" cxnId="{9475C3AC-354C-4AB3-91F8-AA743224BFDC}">
      <dgm:prSet/>
      <dgm:spPr/>
      <dgm:t>
        <a:bodyPr/>
        <a:lstStyle/>
        <a:p>
          <a:endParaRPr lang="zh-TW" altLang="en-US"/>
        </a:p>
      </dgm:t>
    </dgm:pt>
    <dgm:pt modelId="{BD84F314-866F-44D2-BE18-2CA2F6100469}">
      <dgm:prSet phldrT="[文字]"/>
      <dgm:spPr/>
      <dgm:t>
        <a:bodyPr/>
        <a:lstStyle/>
        <a:p>
          <a:endParaRPr lang="zh-TW" altLang="en-US" dirty="0"/>
        </a:p>
      </dgm:t>
    </dgm:pt>
    <dgm:pt modelId="{8D4A58E7-09A6-4EB3-9EAC-58EF31B53813}" type="parTrans" cxnId="{0C977055-78D6-4012-94C2-53631E42A038}">
      <dgm:prSet/>
      <dgm:spPr/>
      <dgm:t>
        <a:bodyPr/>
        <a:lstStyle/>
        <a:p>
          <a:endParaRPr lang="zh-TW" altLang="en-US"/>
        </a:p>
      </dgm:t>
    </dgm:pt>
    <dgm:pt modelId="{99AC4B16-EA65-42B5-BA96-E7A62DDF0ED6}" type="sibTrans" cxnId="{0C977055-78D6-4012-94C2-53631E42A038}">
      <dgm:prSet/>
      <dgm:spPr/>
      <dgm:t>
        <a:bodyPr/>
        <a:lstStyle/>
        <a:p>
          <a:endParaRPr lang="zh-TW" altLang="en-US"/>
        </a:p>
      </dgm:t>
    </dgm:pt>
    <dgm:pt modelId="{5BB9A0AF-E429-420C-984C-A2B6C5866A21}" type="pres">
      <dgm:prSet presAssocID="{50244B43-E021-4097-BDE6-A06B5AB17868}" presName="linearFlow" presStyleCnt="0">
        <dgm:presLayoutVars>
          <dgm:dir/>
          <dgm:animLvl val="lvl"/>
          <dgm:resizeHandles val="exact"/>
        </dgm:presLayoutVars>
      </dgm:prSet>
      <dgm:spPr/>
    </dgm:pt>
    <dgm:pt modelId="{1667733B-EAE4-4700-9C93-F5C77E403D80}" type="pres">
      <dgm:prSet presAssocID="{C1C4DC47-40A1-4DB3-A257-742913FE6AE0}" presName="composite" presStyleCnt="0"/>
      <dgm:spPr/>
    </dgm:pt>
    <dgm:pt modelId="{C1388AC1-1B5B-40F8-B28A-F7C0F4CD54EA}" type="pres">
      <dgm:prSet presAssocID="{C1C4DC47-40A1-4DB3-A257-742913FE6AE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3FDB745-20C2-4B68-98D1-384A1EC69EC2}" type="pres">
      <dgm:prSet presAssocID="{C1C4DC47-40A1-4DB3-A257-742913FE6AE0}" presName="descendantText" presStyleLbl="alignAcc1" presStyleIdx="0" presStyleCnt="5">
        <dgm:presLayoutVars>
          <dgm:bulletEnabled val="1"/>
        </dgm:presLayoutVars>
      </dgm:prSet>
      <dgm:spPr/>
    </dgm:pt>
    <dgm:pt modelId="{DE1AF5B9-7024-4036-A97C-81D8DFD503ED}" type="pres">
      <dgm:prSet presAssocID="{24A967D3-6FDC-4423-9D8D-F370922D0A79}" presName="sp" presStyleCnt="0"/>
      <dgm:spPr/>
    </dgm:pt>
    <dgm:pt modelId="{F50BDDCF-1CD9-49B7-B6F4-40A0C29044A4}" type="pres">
      <dgm:prSet presAssocID="{90093762-FAF9-47AF-A401-919FE196E4B3}" presName="composite" presStyleCnt="0"/>
      <dgm:spPr/>
    </dgm:pt>
    <dgm:pt modelId="{39451EEE-9F60-4AD6-86F7-A7057F1325CE}" type="pres">
      <dgm:prSet presAssocID="{90093762-FAF9-47AF-A401-919FE196E4B3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565A3AB-805C-4660-B1F3-3C3719A65F54}" type="pres">
      <dgm:prSet presAssocID="{90093762-FAF9-47AF-A401-919FE196E4B3}" presName="descendantText" presStyleLbl="alignAcc1" presStyleIdx="1" presStyleCnt="5">
        <dgm:presLayoutVars>
          <dgm:bulletEnabled val="1"/>
        </dgm:presLayoutVars>
      </dgm:prSet>
      <dgm:spPr/>
    </dgm:pt>
    <dgm:pt modelId="{33B0420F-F83A-432D-B080-6AD06A4E2962}" type="pres">
      <dgm:prSet presAssocID="{F659A712-5DB0-4F19-8A55-D5338F284A63}" presName="sp" presStyleCnt="0"/>
      <dgm:spPr/>
    </dgm:pt>
    <dgm:pt modelId="{7E7FCBC8-380F-4CB8-A37F-826162160EDB}" type="pres">
      <dgm:prSet presAssocID="{BD84F314-866F-44D2-BE18-2CA2F6100469}" presName="composite" presStyleCnt="0"/>
      <dgm:spPr/>
    </dgm:pt>
    <dgm:pt modelId="{A3EB233D-E8BA-496A-835E-592B92FF3F1D}" type="pres">
      <dgm:prSet presAssocID="{BD84F314-866F-44D2-BE18-2CA2F6100469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86328B0C-9E31-4368-BCDE-02F1580C1E80}" type="pres">
      <dgm:prSet presAssocID="{BD84F314-866F-44D2-BE18-2CA2F6100469}" presName="descendantText" presStyleLbl="alignAcc1" presStyleIdx="2" presStyleCnt="5">
        <dgm:presLayoutVars>
          <dgm:bulletEnabled val="1"/>
        </dgm:presLayoutVars>
      </dgm:prSet>
      <dgm:spPr/>
    </dgm:pt>
    <dgm:pt modelId="{A13298BD-74A1-4378-8AC3-5F1620494736}" type="pres">
      <dgm:prSet presAssocID="{99AC4B16-EA65-42B5-BA96-E7A62DDF0ED6}" presName="sp" presStyleCnt="0"/>
      <dgm:spPr/>
    </dgm:pt>
    <dgm:pt modelId="{503DDB04-8DD2-4C1B-B56C-8F279860477A}" type="pres">
      <dgm:prSet presAssocID="{6B8177EC-B5DB-4911-984F-CDDE0107FBAF}" presName="composite" presStyleCnt="0"/>
      <dgm:spPr/>
    </dgm:pt>
    <dgm:pt modelId="{2F438DE9-D5B4-49F3-91EE-1FE5EBBCE799}" type="pres">
      <dgm:prSet presAssocID="{6B8177EC-B5DB-4911-984F-CDDE0107FBA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FA6C90E-1D11-479B-866C-8C4AD698BD25}" type="pres">
      <dgm:prSet presAssocID="{6B8177EC-B5DB-4911-984F-CDDE0107FBAF}" presName="descendantText" presStyleLbl="alignAcc1" presStyleIdx="3" presStyleCnt="5">
        <dgm:presLayoutVars>
          <dgm:bulletEnabled val="1"/>
        </dgm:presLayoutVars>
      </dgm:prSet>
      <dgm:spPr/>
    </dgm:pt>
    <dgm:pt modelId="{7BD5D9FC-CF7A-42F2-A9D5-C496F928B474}" type="pres">
      <dgm:prSet presAssocID="{69BA47F6-2DA3-46DE-8508-A5AA90D7351A}" presName="sp" presStyleCnt="0"/>
      <dgm:spPr/>
    </dgm:pt>
    <dgm:pt modelId="{3BED852F-3E1E-4279-A9F8-307A12032527}" type="pres">
      <dgm:prSet presAssocID="{4A43A761-D379-4C9E-90C5-DD0F5527F2CA}" presName="composite" presStyleCnt="0"/>
      <dgm:spPr/>
    </dgm:pt>
    <dgm:pt modelId="{45EEC259-E251-41FE-B52C-CB5A613A8DA9}" type="pres">
      <dgm:prSet presAssocID="{4A43A761-D379-4C9E-90C5-DD0F5527F2CA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1A808FC8-1448-483D-9E53-4C61A9ABE390}" type="pres">
      <dgm:prSet presAssocID="{4A43A761-D379-4C9E-90C5-DD0F5527F2CA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01BE512-31D4-4752-8561-096C85FFA325}" srcId="{BD84F314-866F-44D2-BE18-2CA2F6100469}" destId="{8841478E-096C-45A9-B320-BAF084B81CC9}" srcOrd="0" destOrd="0" parTransId="{B9869523-118D-411F-BE26-A8CE2DCCF88B}" sibTransId="{C0D00738-8DD0-4B91-9B37-C4A227FD3CCE}"/>
    <dgm:cxn modelId="{1EC7FD30-D5FD-49A6-8C3A-BAA176F8BC1B}" type="presOf" srcId="{C1842E1C-FFEF-42D0-822A-198C8971B945}" destId="{E565A3AB-805C-4660-B1F3-3C3719A65F54}" srcOrd="0" destOrd="0" presId="urn:microsoft.com/office/officeart/2005/8/layout/chevron2"/>
    <dgm:cxn modelId="{8CDB2D41-B0D3-4CC4-BE13-5BB3B0A8D2AA}" type="presOf" srcId="{05E06040-CE2D-42CE-A8AC-0DB1AE484110}" destId="{1A808FC8-1448-483D-9E53-4C61A9ABE390}" srcOrd="0" destOrd="0" presId="urn:microsoft.com/office/officeart/2005/8/layout/chevron2"/>
    <dgm:cxn modelId="{78761E6B-9935-4162-AD86-58C995A37550}" srcId="{C1C4DC47-40A1-4DB3-A257-742913FE6AE0}" destId="{14993DA9-745B-4048-B4B5-368AD802B6AF}" srcOrd="0" destOrd="0" parTransId="{56F9CB6C-E59D-4FC6-9DA9-34D9605B14E5}" sibTransId="{C0224683-7126-4E90-9E13-BE4706C0BB80}"/>
    <dgm:cxn modelId="{10291A6C-47C0-45FE-B946-BB49C6390AB0}" type="presOf" srcId="{6B8177EC-B5DB-4911-984F-CDDE0107FBAF}" destId="{2F438DE9-D5B4-49F3-91EE-1FE5EBBCE799}" srcOrd="0" destOrd="0" presId="urn:microsoft.com/office/officeart/2005/8/layout/chevron2"/>
    <dgm:cxn modelId="{3C29234E-D0FC-42C8-AECE-6E54AA9F594B}" type="presOf" srcId="{B1E822C0-AABC-4E43-85F8-2D7B493EA845}" destId="{CFA6C90E-1D11-479B-866C-8C4AD698BD25}" srcOrd="0" destOrd="0" presId="urn:microsoft.com/office/officeart/2005/8/layout/chevron2"/>
    <dgm:cxn modelId="{2B3BA34E-1D05-4865-8DFB-C18C14B81AE6}" type="presOf" srcId="{50244B43-E021-4097-BDE6-A06B5AB17868}" destId="{5BB9A0AF-E429-420C-984C-A2B6C5866A21}" srcOrd="0" destOrd="0" presId="urn:microsoft.com/office/officeart/2005/8/layout/chevron2"/>
    <dgm:cxn modelId="{92B9A550-03DD-4705-856C-654B48E8DF8B}" type="presOf" srcId="{BD84F314-866F-44D2-BE18-2CA2F6100469}" destId="{A3EB233D-E8BA-496A-835E-592B92FF3F1D}" srcOrd="0" destOrd="0" presId="urn:microsoft.com/office/officeart/2005/8/layout/chevron2"/>
    <dgm:cxn modelId="{0C977055-78D6-4012-94C2-53631E42A038}" srcId="{50244B43-E021-4097-BDE6-A06B5AB17868}" destId="{BD84F314-866F-44D2-BE18-2CA2F6100469}" srcOrd="2" destOrd="0" parTransId="{8D4A58E7-09A6-4EB3-9EAC-58EF31B53813}" sibTransId="{99AC4B16-EA65-42B5-BA96-E7A62DDF0ED6}"/>
    <dgm:cxn modelId="{0DA8D358-2FB2-4973-BC13-4D75E5141681}" srcId="{6B8177EC-B5DB-4911-984F-CDDE0107FBAF}" destId="{B1E822C0-AABC-4E43-85F8-2D7B493EA845}" srcOrd="0" destOrd="0" parTransId="{10A28DC4-8500-4ECF-93F7-9C87543DC6B4}" sibTransId="{963D45F7-B35A-4492-84D3-39F911077629}"/>
    <dgm:cxn modelId="{A5BBFD7A-F2A0-4F36-82B4-1FC216765F16}" srcId="{50244B43-E021-4097-BDE6-A06B5AB17868}" destId="{C1C4DC47-40A1-4DB3-A257-742913FE6AE0}" srcOrd="0" destOrd="0" parTransId="{84B9EF32-CFAB-4BC1-B07D-7BD33F3CF9FD}" sibTransId="{24A967D3-6FDC-4423-9D8D-F370922D0A79}"/>
    <dgm:cxn modelId="{8AE14280-1F51-4896-A1A4-9E9552DF3B07}" type="presOf" srcId="{90093762-FAF9-47AF-A401-919FE196E4B3}" destId="{39451EEE-9F60-4AD6-86F7-A7057F1325CE}" srcOrd="0" destOrd="0" presId="urn:microsoft.com/office/officeart/2005/8/layout/chevron2"/>
    <dgm:cxn modelId="{75B97887-D721-4D47-84C1-DF65423ABDC3}" srcId="{50244B43-E021-4097-BDE6-A06B5AB17868}" destId="{6B8177EC-B5DB-4911-984F-CDDE0107FBAF}" srcOrd="3" destOrd="0" parTransId="{AE927F1E-93F5-437A-A81E-0F950D3D7F8B}" sibTransId="{69BA47F6-2DA3-46DE-8508-A5AA90D7351A}"/>
    <dgm:cxn modelId="{B4247D90-0C56-4001-A60C-25FA7F565990}" type="presOf" srcId="{4A43A761-D379-4C9E-90C5-DD0F5527F2CA}" destId="{45EEC259-E251-41FE-B52C-CB5A613A8DA9}" srcOrd="0" destOrd="0" presId="urn:microsoft.com/office/officeart/2005/8/layout/chevron2"/>
    <dgm:cxn modelId="{D707AFAB-7C37-4867-A8C5-C654AD207BC1}" srcId="{50244B43-E021-4097-BDE6-A06B5AB17868}" destId="{4A43A761-D379-4C9E-90C5-DD0F5527F2CA}" srcOrd="4" destOrd="0" parTransId="{04816B7E-64B9-4D7F-BACE-455EA31A845B}" sibTransId="{74BF4EBF-C7D4-4997-B327-1D1208044F10}"/>
    <dgm:cxn modelId="{F1DE1FAC-1ACB-418C-8106-2466AC60DF11}" type="presOf" srcId="{C1C4DC47-40A1-4DB3-A257-742913FE6AE0}" destId="{C1388AC1-1B5B-40F8-B28A-F7C0F4CD54EA}" srcOrd="0" destOrd="0" presId="urn:microsoft.com/office/officeart/2005/8/layout/chevron2"/>
    <dgm:cxn modelId="{9475C3AC-354C-4AB3-91F8-AA743224BFDC}" srcId="{50244B43-E021-4097-BDE6-A06B5AB17868}" destId="{90093762-FAF9-47AF-A401-919FE196E4B3}" srcOrd="1" destOrd="0" parTransId="{CA75016A-9793-4DBC-8211-B324A49E6F83}" sibTransId="{F659A712-5DB0-4F19-8A55-D5338F284A63}"/>
    <dgm:cxn modelId="{FA2530CC-7373-4366-916F-62749E66BB2E}" srcId="{4A43A761-D379-4C9E-90C5-DD0F5527F2CA}" destId="{05E06040-CE2D-42CE-A8AC-0DB1AE484110}" srcOrd="0" destOrd="0" parTransId="{0DF9778C-A398-4502-BFF5-1BC0757C12F6}" sibTransId="{FFDB5E44-35BE-4A21-AE72-3F21C5DF08BD}"/>
    <dgm:cxn modelId="{8FBD90D1-D47E-4476-9A36-6E61D6CDDA09}" type="presOf" srcId="{8841478E-096C-45A9-B320-BAF084B81CC9}" destId="{86328B0C-9E31-4368-BCDE-02F1580C1E80}" srcOrd="0" destOrd="0" presId="urn:microsoft.com/office/officeart/2005/8/layout/chevron2"/>
    <dgm:cxn modelId="{777029DE-4FC0-4CAC-A103-1105FE7AFFD5}" srcId="{90093762-FAF9-47AF-A401-919FE196E4B3}" destId="{C1842E1C-FFEF-42D0-822A-198C8971B945}" srcOrd="0" destOrd="0" parTransId="{78CA8D71-8491-4509-83D8-01CC8F5505B2}" sibTransId="{3F3D06FA-E02E-4370-A73B-428783D86856}"/>
    <dgm:cxn modelId="{BA7CDEFD-305F-4B8C-ADAD-51744FE7E985}" type="presOf" srcId="{14993DA9-745B-4048-B4B5-368AD802B6AF}" destId="{A3FDB745-20C2-4B68-98D1-384A1EC69EC2}" srcOrd="0" destOrd="0" presId="urn:microsoft.com/office/officeart/2005/8/layout/chevron2"/>
    <dgm:cxn modelId="{B10C1DE8-4A5D-4062-955E-D18C8DE0B033}" type="presParOf" srcId="{5BB9A0AF-E429-420C-984C-A2B6C5866A21}" destId="{1667733B-EAE4-4700-9C93-F5C77E403D80}" srcOrd="0" destOrd="0" presId="urn:microsoft.com/office/officeart/2005/8/layout/chevron2"/>
    <dgm:cxn modelId="{19628A82-06D9-401C-8352-B89E03F70E77}" type="presParOf" srcId="{1667733B-EAE4-4700-9C93-F5C77E403D80}" destId="{C1388AC1-1B5B-40F8-B28A-F7C0F4CD54EA}" srcOrd="0" destOrd="0" presId="urn:microsoft.com/office/officeart/2005/8/layout/chevron2"/>
    <dgm:cxn modelId="{4F312C14-1C83-4E0D-94FA-8FECDED56426}" type="presParOf" srcId="{1667733B-EAE4-4700-9C93-F5C77E403D80}" destId="{A3FDB745-20C2-4B68-98D1-384A1EC69EC2}" srcOrd="1" destOrd="0" presId="urn:microsoft.com/office/officeart/2005/8/layout/chevron2"/>
    <dgm:cxn modelId="{0CF0786D-6133-4AB9-8FC0-AF5C27296327}" type="presParOf" srcId="{5BB9A0AF-E429-420C-984C-A2B6C5866A21}" destId="{DE1AF5B9-7024-4036-A97C-81D8DFD503ED}" srcOrd="1" destOrd="0" presId="urn:microsoft.com/office/officeart/2005/8/layout/chevron2"/>
    <dgm:cxn modelId="{67553B37-D7D5-4863-A01E-93F65CFAC869}" type="presParOf" srcId="{5BB9A0AF-E429-420C-984C-A2B6C5866A21}" destId="{F50BDDCF-1CD9-49B7-B6F4-40A0C29044A4}" srcOrd="2" destOrd="0" presId="urn:microsoft.com/office/officeart/2005/8/layout/chevron2"/>
    <dgm:cxn modelId="{435A99C9-C1A6-4D70-A9AC-D1FD7789EAF2}" type="presParOf" srcId="{F50BDDCF-1CD9-49B7-B6F4-40A0C29044A4}" destId="{39451EEE-9F60-4AD6-86F7-A7057F1325CE}" srcOrd="0" destOrd="0" presId="urn:microsoft.com/office/officeart/2005/8/layout/chevron2"/>
    <dgm:cxn modelId="{7D991B4D-7EBD-403A-8487-4A93A5C3A03C}" type="presParOf" srcId="{F50BDDCF-1CD9-49B7-B6F4-40A0C29044A4}" destId="{E565A3AB-805C-4660-B1F3-3C3719A65F54}" srcOrd="1" destOrd="0" presId="urn:microsoft.com/office/officeart/2005/8/layout/chevron2"/>
    <dgm:cxn modelId="{FEEBAB47-9C25-47E0-B7F4-B18EE9316021}" type="presParOf" srcId="{5BB9A0AF-E429-420C-984C-A2B6C5866A21}" destId="{33B0420F-F83A-432D-B080-6AD06A4E2962}" srcOrd="3" destOrd="0" presId="urn:microsoft.com/office/officeart/2005/8/layout/chevron2"/>
    <dgm:cxn modelId="{6875CCD0-8885-4EAB-B38B-BD8A068B3423}" type="presParOf" srcId="{5BB9A0AF-E429-420C-984C-A2B6C5866A21}" destId="{7E7FCBC8-380F-4CB8-A37F-826162160EDB}" srcOrd="4" destOrd="0" presId="urn:microsoft.com/office/officeart/2005/8/layout/chevron2"/>
    <dgm:cxn modelId="{3631DA73-8153-4A5B-9D46-DD3D198ABBEF}" type="presParOf" srcId="{7E7FCBC8-380F-4CB8-A37F-826162160EDB}" destId="{A3EB233D-E8BA-496A-835E-592B92FF3F1D}" srcOrd="0" destOrd="0" presId="urn:microsoft.com/office/officeart/2005/8/layout/chevron2"/>
    <dgm:cxn modelId="{41AF3E09-5362-4D4F-BE1C-C84183505299}" type="presParOf" srcId="{7E7FCBC8-380F-4CB8-A37F-826162160EDB}" destId="{86328B0C-9E31-4368-BCDE-02F1580C1E80}" srcOrd="1" destOrd="0" presId="urn:microsoft.com/office/officeart/2005/8/layout/chevron2"/>
    <dgm:cxn modelId="{B3697311-9CAD-438F-8991-DC3ADBE95155}" type="presParOf" srcId="{5BB9A0AF-E429-420C-984C-A2B6C5866A21}" destId="{A13298BD-74A1-4378-8AC3-5F1620494736}" srcOrd="5" destOrd="0" presId="urn:microsoft.com/office/officeart/2005/8/layout/chevron2"/>
    <dgm:cxn modelId="{1728BF6E-137F-425B-93C0-CC6EF4905EC0}" type="presParOf" srcId="{5BB9A0AF-E429-420C-984C-A2B6C5866A21}" destId="{503DDB04-8DD2-4C1B-B56C-8F279860477A}" srcOrd="6" destOrd="0" presId="urn:microsoft.com/office/officeart/2005/8/layout/chevron2"/>
    <dgm:cxn modelId="{67F3DCDC-79A5-4E5A-9E10-502714294704}" type="presParOf" srcId="{503DDB04-8DD2-4C1B-B56C-8F279860477A}" destId="{2F438DE9-D5B4-49F3-91EE-1FE5EBBCE799}" srcOrd="0" destOrd="0" presId="urn:microsoft.com/office/officeart/2005/8/layout/chevron2"/>
    <dgm:cxn modelId="{EB5E638A-BD91-4631-9855-5B73DC552329}" type="presParOf" srcId="{503DDB04-8DD2-4C1B-B56C-8F279860477A}" destId="{CFA6C90E-1D11-479B-866C-8C4AD698BD25}" srcOrd="1" destOrd="0" presId="urn:microsoft.com/office/officeart/2005/8/layout/chevron2"/>
    <dgm:cxn modelId="{A6E4EED2-FB5F-4E50-8455-C7F358B0E343}" type="presParOf" srcId="{5BB9A0AF-E429-420C-984C-A2B6C5866A21}" destId="{7BD5D9FC-CF7A-42F2-A9D5-C496F928B474}" srcOrd="7" destOrd="0" presId="urn:microsoft.com/office/officeart/2005/8/layout/chevron2"/>
    <dgm:cxn modelId="{39490915-1ACB-4FCC-9D47-312D51FCE5C0}" type="presParOf" srcId="{5BB9A0AF-E429-420C-984C-A2B6C5866A21}" destId="{3BED852F-3E1E-4279-A9F8-307A12032527}" srcOrd="8" destOrd="0" presId="urn:microsoft.com/office/officeart/2005/8/layout/chevron2"/>
    <dgm:cxn modelId="{03011C99-AB68-4B2F-9BB6-83587639837C}" type="presParOf" srcId="{3BED852F-3E1E-4279-A9F8-307A12032527}" destId="{45EEC259-E251-41FE-B52C-CB5A613A8DA9}" srcOrd="0" destOrd="0" presId="urn:microsoft.com/office/officeart/2005/8/layout/chevron2"/>
    <dgm:cxn modelId="{0277B1FE-DDB2-4C9A-AF75-75F8408DEB5D}" type="presParOf" srcId="{3BED852F-3E1E-4279-A9F8-307A12032527}" destId="{1A808FC8-1448-483D-9E53-4C61A9ABE3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E41CDB-2251-49E2-8065-361493DD8E3D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1FAA21-9C06-4B5F-9C56-B10E52512266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aseline="0" dirty="0"/>
            <a:t>LAB 15</a:t>
          </a:r>
          <a:endParaRPr lang="en-US" dirty="0"/>
        </a:p>
      </dgm:t>
    </dgm:pt>
    <dgm:pt modelId="{19BB6825-4754-454A-BAB4-A95D433F0A4B}" type="parTrans" cxnId="{98125981-78AF-48F9-946D-AFBE11F76748}">
      <dgm:prSet/>
      <dgm:spPr/>
      <dgm:t>
        <a:bodyPr/>
        <a:lstStyle/>
        <a:p>
          <a:endParaRPr lang="en-US"/>
        </a:p>
      </dgm:t>
    </dgm:pt>
    <dgm:pt modelId="{D7DEC841-18F8-45B9-BDBE-57C7CB63AA64}" type="sibTrans" cxnId="{98125981-78AF-48F9-946D-AFBE11F76748}">
      <dgm:prSet/>
      <dgm:spPr/>
      <dgm:t>
        <a:bodyPr/>
        <a:lstStyle/>
        <a:p>
          <a:endParaRPr lang="en-US"/>
        </a:p>
      </dgm:t>
    </dgm:pt>
    <dgm:pt modelId="{DF0181EB-CCCE-4B91-B9C7-115B363C6ABE}" type="pres">
      <dgm:prSet presAssocID="{EFE41CDB-2251-49E2-8065-361493DD8E3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D70374-1781-408E-A82A-724E992DA3A3}" type="pres">
      <dgm:prSet presAssocID="{F01FAA21-9C06-4B5F-9C56-B10E52512266}" presName="hierRoot1" presStyleCnt="0"/>
      <dgm:spPr/>
    </dgm:pt>
    <dgm:pt modelId="{EB480DA4-9D68-412E-B5C6-860B280CA940}" type="pres">
      <dgm:prSet presAssocID="{F01FAA21-9C06-4B5F-9C56-B10E52512266}" presName="composite" presStyleCnt="0"/>
      <dgm:spPr/>
    </dgm:pt>
    <dgm:pt modelId="{D71FFD52-FD76-4D09-B8C0-7C6E7D822306}" type="pres">
      <dgm:prSet presAssocID="{F01FAA21-9C06-4B5F-9C56-B10E52512266}" presName="background" presStyleLbl="node0" presStyleIdx="0" presStyleCnt="1"/>
      <dgm:spPr/>
    </dgm:pt>
    <dgm:pt modelId="{1D06CFBF-8391-433E-80AF-20FB37F1CA29}" type="pres">
      <dgm:prSet presAssocID="{F01FAA21-9C06-4B5F-9C56-B10E52512266}" presName="text" presStyleLbl="fgAcc0" presStyleIdx="0" presStyleCnt="1" custLinFactY="-33316" custLinFactNeighborX="-3040" custLinFactNeighborY="-100000">
        <dgm:presLayoutVars>
          <dgm:chPref val="3"/>
        </dgm:presLayoutVars>
      </dgm:prSet>
      <dgm:spPr/>
    </dgm:pt>
    <dgm:pt modelId="{DEFC3413-4DAB-41CB-A670-B14B3E1A96E5}" type="pres">
      <dgm:prSet presAssocID="{F01FAA21-9C06-4B5F-9C56-B10E52512266}" presName="hierChild2" presStyleCnt="0"/>
      <dgm:spPr/>
    </dgm:pt>
  </dgm:ptLst>
  <dgm:cxnLst>
    <dgm:cxn modelId="{C9FF7B43-E5C1-4959-8444-B41F080BDCC9}" type="presOf" srcId="{F01FAA21-9C06-4B5F-9C56-B10E52512266}" destId="{1D06CFBF-8391-433E-80AF-20FB37F1CA29}" srcOrd="0" destOrd="0" presId="urn:microsoft.com/office/officeart/2005/8/layout/hierarchy1"/>
    <dgm:cxn modelId="{C57B5D71-B804-4EA2-B85B-B3D6D6F6CC7F}" type="presOf" srcId="{EFE41CDB-2251-49E2-8065-361493DD8E3D}" destId="{DF0181EB-CCCE-4B91-B9C7-115B363C6ABE}" srcOrd="0" destOrd="0" presId="urn:microsoft.com/office/officeart/2005/8/layout/hierarchy1"/>
    <dgm:cxn modelId="{98125981-78AF-48F9-946D-AFBE11F76748}" srcId="{EFE41CDB-2251-49E2-8065-361493DD8E3D}" destId="{F01FAA21-9C06-4B5F-9C56-B10E52512266}" srcOrd="0" destOrd="0" parTransId="{19BB6825-4754-454A-BAB4-A95D433F0A4B}" sibTransId="{D7DEC841-18F8-45B9-BDBE-57C7CB63AA64}"/>
    <dgm:cxn modelId="{F6F94923-7EAC-4B16-BEB3-BE469E73EAC3}" type="presParOf" srcId="{DF0181EB-CCCE-4B91-B9C7-115B363C6ABE}" destId="{17D70374-1781-408E-A82A-724E992DA3A3}" srcOrd="0" destOrd="0" presId="urn:microsoft.com/office/officeart/2005/8/layout/hierarchy1"/>
    <dgm:cxn modelId="{14B0E39A-FCB9-41C5-A8B7-BA10475D1456}" type="presParOf" srcId="{17D70374-1781-408E-A82A-724E992DA3A3}" destId="{EB480DA4-9D68-412E-B5C6-860B280CA940}" srcOrd="0" destOrd="0" presId="urn:microsoft.com/office/officeart/2005/8/layout/hierarchy1"/>
    <dgm:cxn modelId="{B6F6292B-88A0-487E-A957-7A7238897D14}" type="presParOf" srcId="{EB480DA4-9D68-412E-B5C6-860B280CA940}" destId="{D71FFD52-FD76-4D09-B8C0-7C6E7D822306}" srcOrd="0" destOrd="0" presId="urn:microsoft.com/office/officeart/2005/8/layout/hierarchy1"/>
    <dgm:cxn modelId="{7BDDB8FB-29A5-46EC-86D5-80C3676B9251}" type="presParOf" srcId="{EB480DA4-9D68-412E-B5C6-860B280CA940}" destId="{1D06CFBF-8391-433E-80AF-20FB37F1CA29}" srcOrd="1" destOrd="0" presId="urn:microsoft.com/office/officeart/2005/8/layout/hierarchy1"/>
    <dgm:cxn modelId="{DD1DF28B-99F5-4477-AC64-D7C761B0D840}" type="presParOf" srcId="{17D70374-1781-408E-A82A-724E992DA3A3}" destId="{DEFC3413-4DAB-41CB-A670-B14B3E1A96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0244B43-E021-4097-BDE6-A06B5AB17868}" type="doc">
      <dgm:prSet loTypeId="urn:microsoft.com/office/officeart/2005/8/layout/chevron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4993DA9-745B-4048-B4B5-368AD802B6AF}">
      <dgm:prSet phldrT="[文字]"/>
      <dgm:spPr/>
      <dgm:t>
        <a:bodyPr/>
        <a:lstStyle/>
        <a:p>
          <a:r>
            <a:rPr lang="en-US" altLang="zh-TW" dirty="0"/>
            <a:t>Virtual Network</a:t>
          </a:r>
          <a:endParaRPr lang="zh-TW" altLang="en-US" dirty="0"/>
        </a:p>
      </dgm:t>
    </dgm:pt>
    <dgm:pt modelId="{56F9CB6C-E59D-4FC6-9DA9-34D9605B14E5}" type="par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0224683-7126-4E90-9E13-BE4706C0BB80}" type="sibTrans" cxnId="{78761E6B-9935-4162-AD86-58C995A37550}">
      <dgm:prSet/>
      <dgm:spPr/>
      <dgm:t>
        <a:bodyPr/>
        <a:lstStyle/>
        <a:p>
          <a:endParaRPr lang="zh-TW" altLang="en-US"/>
        </a:p>
      </dgm:t>
    </dgm:pt>
    <dgm:pt modelId="{C1842E1C-FFEF-42D0-822A-198C8971B945}">
      <dgm:prSet phldrT="[文字]"/>
      <dgm:spPr/>
      <dgm:t>
        <a:bodyPr/>
        <a:lstStyle/>
        <a:p>
          <a:r>
            <a:rPr lang="en-US" altLang="zh-TW" dirty="0"/>
            <a:t>Storage</a:t>
          </a:r>
          <a:endParaRPr lang="zh-TW" altLang="en-US" dirty="0"/>
        </a:p>
      </dgm:t>
    </dgm:pt>
    <dgm:pt modelId="{78CA8D71-8491-4509-83D8-01CC8F5505B2}" type="par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3F3D06FA-E02E-4370-A73B-428783D86856}" type="sibTrans" cxnId="{777029DE-4FC0-4CAC-A103-1105FE7AFFD5}">
      <dgm:prSet/>
      <dgm:spPr/>
      <dgm:t>
        <a:bodyPr/>
        <a:lstStyle/>
        <a:p>
          <a:endParaRPr lang="zh-TW" altLang="en-US"/>
        </a:p>
      </dgm:t>
    </dgm:pt>
    <dgm:pt modelId="{8841478E-096C-45A9-B320-BAF084B81CC9}">
      <dgm:prSet phldrT="[文字]"/>
      <dgm:spPr/>
      <dgm:t>
        <a:bodyPr/>
        <a:lstStyle/>
        <a:p>
          <a:r>
            <a:rPr lang="en-US" altLang="zh-TW" dirty="0"/>
            <a:t>Cluster</a:t>
          </a:r>
          <a:endParaRPr lang="zh-TW" altLang="en-US" dirty="0"/>
        </a:p>
      </dgm:t>
    </dgm:pt>
    <dgm:pt modelId="{B9869523-118D-411F-BE26-A8CE2DCCF88B}" type="par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C0D00738-8DD0-4B91-9B37-C4A227FD3CCE}" type="sibTrans" cxnId="{001BE512-31D4-4752-8561-096C85FFA325}">
      <dgm:prSet/>
      <dgm:spPr/>
      <dgm:t>
        <a:bodyPr/>
        <a:lstStyle/>
        <a:p>
          <a:endParaRPr lang="zh-TW" altLang="en-US"/>
        </a:p>
      </dgm:t>
    </dgm:pt>
    <dgm:pt modelId="{B1E822C0-AABC-4E43-85F8-2D7B493EA845}">
      <dgm:prSet phldrT="[文字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Virtual Machine</a:t>
          </a:r>
          <a:endParaRPr lang="zh-TW" altLang="en-US" dirty="0"/>
        </a:p>
      </dgm:t>
    </dgm:pt>
    <dgm:pt modelId="{10A28DC4-8500-4ECF-93F7-9C87543DC6B4}" type="par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963D45F7-B35A-4492-84D3-39F911077629}" type="sibTrans" cxnId="{0DA8D358-2FB2-4973-BC13-4D75E5141681}">
      <dgm:prSet/>
      <dgm:spPr/>
      <dgm:t>
        <a:bodyPr/>
        <a:lstStyle/>
        <a:p>
          <a:endParaRPr lang="zh-TW" altLang="en-US"/>
        </a:p>
      </dgm:t>
    </dgm:pt>
    <dgm:pt modelId="{6B8177EC-B5DB-4911-984F-CDDE0107FBAF}">
      <dgm:prSet phldrT="[文字]"/>
      <dgm:spPr/>
      <dgm:t>
        <a:bodyPr/>
        <a:lstStyle/>
        <a:p>
          <a:endParaRPr lang="zh-TW" altLang="en-US" dirty="0"/>
        </a:p>
      </dgm:t>
    </dgm:pt>
    <dgm:pt modelId="{AE927F1E-93F5-437A-A81E-0F950D3D7F8B}" type="par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69BA47F6-2DA3-46DE-8508-A5AA90D7351A}" type="sibTrans" cxnId="{75B97887-D721-4D47-84C1-DF65423ABDC3}">
      <dgm:prSet/>
      <dgm:spPr/>
      <dgm:t>
        <a:bodyPr/>
        <a:lstStyle/>
        <a:p>
          <a:endParaRPr lang="zh-TW" altLang="en-US"/>
        </a:p>
      </dgm:t>
    </dgm:pt>
    <dgm:pt modelId="{05E06040-CE2D-42CE-A8AC-0DB1AE484110}">
      <dgm:prSet phldrT="[文字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vCenter / ESXi</a:t>
          </a:r>
          <a:endParaRPr lang="zh-TW" altLang="en-US" dirty="0"/>
        </a:p>
      </dgm:t>
    </dgm:pt>
    <dgm:pt modelId="{0DF9778C-A398-4502-BFF5-1BC0757C12F6}" type="par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FFDB5E44-35BE-4A21-AE72-3F21C5DF08BD}" type="sibTrans" cxnId="{FA2530CC-7373-4366-916F-62749E66BB2E}">
      <dgm:prSet/>
      <dgm:spPr/>
      <dgm:t>
        <a:bodyPr/>
        <a:lstStyle/>
        <a:p>
          <a:endParaRPr lang="zh-TW" altLang="en-US"/>
        </a:p>
      </dgm:t>
    </dgm:pt>
    <dgm:pt modelId="{4A43A761-D379-4C9E-90C5-DD0F5527F2CA}">
      <dgm:prSet phldrT="[文字]"/>
      <dgm:spPr/>
      <dgm:t>
        <a:bodyPr/>
        <a:lstStyle/>
        <a:p>
          <a:endParaRPr lang="zh-TW" altLang="en-US" dirty="0"/>
        </a:p>
      </dgm:t>
    </dgm:pt>
    <dgm:pt modelId="{04816B7E-64B9-4D7F-BACE-455EA31A845B}" type="par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74BF4EBF-C7D4-4997-B327-1D1208044F10}" type="sibTrans" cxnId="{D707AFAB-7C37-4867-A8C5-C654AD207BC1}">
      <dgm:prSet/>
      <dgm:spPr/>
      <dgm:t>
        <a:bodyPr/>
        <a:lstStyle/>
        <a:p>
          <a:endParaRPr lang="zh-TW" altLang="en-US"/>
        </a:p>
      </dgm:t>
    </dgm:pt>
    <dgm:pt modelId="{C1C4DC47-40A1-4DB3-A257-742913FE6AE0}">
      <dgm:prSet phldrT="[文字]"/>
      <dgm:spPr/>
      <dgm:t>
        <a:bodyPr/>
        <a:lstStyle/>
        <a:p>
          <a:endParaRPr lang="zh-TW" altLang="en-US" dirty="0"/>
        </a:p>
      </dgm:t>
    </dgm:pt>
    <dgm:pt modelId="{84B9EF32-CFAB-4BC1-B07D-7BD33F3CF9FD}" type="parTrans" cxnId="{A5BBFD7A-F2A0-4F36-82B4-1FC216765F16}">
      <dgm:prSet/>
      <dgm:spPr/>
    </dgm:pt>
    <dgm:pt modelId="{24A967D3-6FDC-4423-9D8D-F370922D0A79}" type="sibTrans" cxnId="{A5BBFD7A-F2A0-4F36-82B4-1FC216765F16}">
      <dgm:prSet/>
      <dgm:spPr/>
    </dgm:pt>
    <dgm:pt modelId="{90093762-FAF9-47AF-A401-919FE196E4B3}">
      <dgm:prSet phldrT="[文字]"/>
      <dgm:spPr/>
      <dgm:t>
        <a:bodyPr/>
        <a:lstStyle/>
        <a:p>
          <a:endParaRPr lang="zh-TW" altLang="en-US" dirty="0"/>
        </a:p>
      </dgm:t>
    </dgm:pt>
    <dgm:pt modelId="{CA75016A-9793-4DBC-8211-B324A49E6F83}" type="parTrans" cxnId="{9475C3AC-354C-4AB3-91F8-AA743224BFDC}">
      <dgm:prSet/>
      <dgm:spPr/>
    </dgm:pt>
    <dgm:pt modelId="{F659A712-5DB0-4F19-8A55-D5338F284A63}" type="sibTrans" cxnId="{9475C3AC-354C-4AB3-91F8-AA743224BFDC}">
      <dgm:prSet/>
      <dgm:spPr/>
    </dgm:pt>
    <dgm:pt modelId="{BD84F314-866F-44D2-BE18-2CA2F6100469}">
      <dgm:prSet phldrT="[文字]"/>
      <dgm:spPr/>
      <dgm:t>
        <a:bodyPr/>
        <a:lstStyle/>
        <a:p>
          <a:endParaRPr lang="zh-TW" altLang="en-US" dirty="0"/>
        </a:p>
      </dgm:t>
    </dgm:pt>
    <dgm:pt modelId="{8D4A58E7-09A6-4EB3-9EAC-58EF31B53813}" type="parTrans" cxnId="{0C977055-78D6-4012-94C2-53631E42A038}">
      <dgm:prSet/>
      <dgm:spPr/>
    </dgm:pt>
    <dgm:pt modelId="{99AC4B16-EA65-42B5-BA96-E7A62DDF0ED6}" type="sibTrans" cxnId="{0C977055-78D6-4012-94C2-53631E42A038}">
      <dgm:prSet/>
      <dgm:spPr/>
    </dgm:pt>
    <dgm:pt modelId="{5BB9A0AF-E429-420C-984C-A2B6C5866A21}" type="pres">
      <dgm:prSet presAssocID="{50244B43-E021-4097-BDE6-A06B5AB17868}" presName="linearFlow" presStyleCnt="0">
        <dgm:presLayoutVars>
          <dgm:dir/>
          <dgm:animLvl val="lvl"/>
          <dgm:resizeHandles val="exact"/>
        </dgm:presLayoutVars>
      </dgm:prSet>
      <dgm:spPr/>
    </dgm:pt>
    <dgm:pt modelId="{1667733B-EAE4-4700-9C93-F5C77E403D80}" type="pres">
      <dgm:prSet presAssocID="{C1C4DC47-40A1-4DB3-A257-742913FE6AE0}" presName="composite" presStyleCnt="0"/>
      <dgm:spPr/>
    </dgm:pt>
    <dgm:pt modelId="{C1388AC1-1B5B-40F8-B28A-F7C0F4CD54EA}" type="pres">
      <dgm:prSet presAssocID="{C1C4DC47-40A1-4DB3-A257-742913FE6AE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3FDB745-20C2-4B68-98D1-384A1EC69EC2}" type="pres">
      <dgm:prSet presAssocID="{C1C4DC47-40A1-4DB3-A257-742913FE6AE0}" presName="descendantText" presStyleLbl="alignAcc1" presStyleIdx="0" presStyleCnt="5">
        <dgm:presLayoutVars>
          <dgm:bulletEnabled val="1"/>
        </dgm:presLayoutVars>
      </dgm:prSet>
      <dgm:spPr/>
    </dgm:pt>
    <dgm:pt modelId="{DE1AF5B9-7024-4036-A97C-81D8DFD503ED}" type="pres">
      <dgm:prSet presAssocID="{24A967D3-6FDC-4423-9D8D-F370922D0A79}" presName="sp" presStyleCnt="0"/>
      <dgm:spPr/>
    </dgm:pt>
    <dgm:pt modelId="{F50BDDCF-1CD9-49B7-B6F4-40A0C29044A4}" type="pres">
      <dgm:prSet presAssocID="{90093762-FAF9-47AF-A401-919FE196E4B3}" presName="composite" presStyleCnt="0"/>
      <dgm:spPr/>
    </dgm:pt>
    <dgm:pt modelId="{39451EEE-9F60-4AD6-86F7-A7057F1325CE}" type="pres">
      <dgm:prSet presAssocID="{90093762-FAF9-47AF-A401-919FE196E4B3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565A3AB-805C-4660-B1F3-3C3719A65F54}" type="pres">
      <dgm:prSet presAssocID="{90093762-FAF9-47AF-A401-919FE196E4B3}" presName="descendantText" presStyleLbl="alignAcc1" presStyleIdx="1" presStyleCnt="5">
        <dgm:presLayoutVars>
          <dgm:bulletEnabled val="1"/>
        </dgm:presLayoutVars>
      </dgm:prSet>
      <dgm:spPr/>
    </dgm:pt>
    <dgm:pt modelId="{33B0420F-F83A-432D-B080-6AD06A4E2962}" type="pres">
      <dgm:prSet presAssocID="{F659A712-5DB0-4F19-8A55-D5338F284A63}" presName="sp" presStyleCnt="0"/>
      <dgm:spPr/>
    </dgm:pt>
    <dgm:pt modelId="{7E7FCBC8-380F-4CB8-A37F-826162160EDB}" type="pres">
      <dgm:prSet presAssocID="{BD84F314-866F-44D2-BE18-2CA2F6100469}" presName="composite" presStyleCnt="0"/>
      <dgm:spPr/>
    </dgm:pt>
    <dgm:pt modelId="{A3EB233D-E8BA-496A-835E-592B92FF3F1D}" type="pres">
      <dgm:prSet presAssocID="{BD84F314-866F-44D2-BE18-2CA2F6100469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86328B0C-9E31-4368-BCDE-02F1580C1E80}" type="pres">
      <dgm:prSet presAssocID="{BD84F314-866F-44D2-BE18-2CA2F6100469}" presName="descendantText" presStyleLbl="alignAcc1" presStyleIdx="2" presStyleCnt="5">
        <dgm:presLayoutVars>
          <dgm:bulletEnabled val="1"/>
        </dgm:presLayoutVars>
      </dgm:prSet>
      <dgm:spPr/>
    </dgm:pt>
    <dgm:pt modelId="{A13298BD-74A1-4378-8AC3-5F1620494736}" type="pres">
      <dgm:prSet presAssocID="{99AC4B16-EA65-42B5-BA96-E7A62DDF0ED6}" presName="sp" presStyleCnt="0"/>
      <dgm:spPr/>
    </dgm:pt>
    <dgm:pt modelId="{503DDB04-8DD2-4C1B-B56C-8F279860477A}" type="pres">
      <dgm:prSet presAssocID="{6B8177EC-B5DB-4911-984F-CDDE0107FBAF}" presName="composite" presStyleCnt="0"/>
      <dgm:spPr/>
    </dgm:pt>
    <dgm:pt modelId="{2F438DE9-D5B4-49F3-91EE-1FE5EBBCE799}" type="pres">
      <dgm:prSet presAssocID="{6B8177EC-B5DB-4911-984F-CDDE0107FBA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FA6C90E-1D11-479B-866C-8C4AD698BD25}" type="pres">
      <dgm:prSet presAssocID="{6B8177EC-B5DB-4911-984F-CDDE0107FBAF}" presName="descendantText" presStyleLbl="alignAcc1" presStyleIdx="3" presStyleCnt="5">
        <dgm:presLayoutVars>
          <dgm:bulletEnabled val="1"/>
        </dgm:presLayoutVars>
      </dgm:prSet>
      <dgm:spPr/>
    </dgm:pt>
    <dgm:pt modelId="{7BD5D9FC-CF7A-42F2-A9D5-C496F928B474}" type="pres">
      <dgm:prSet presAssocID="{69BA47F6-2DA3-46DE-8508-A5AA90D7351A}" presName="sp" presStyleCnt="0"/>
      <dgm:spPr/>
    </dgm:pt>
    <dgm:pt modelId="{3BED852F-3E1E-4279-A9F8-307A12032527}" type="pres">
      <dgm:prSet presAssocID="{4A43A761-D379-4C9E-90C5-DD0F5527F2CA}" presName="composite" presStyleCnt="0"/>
      <dgm:spPr/>
    </dgm:pt>
    <dgm:pt modelId="{45EEC259-E251-41FE-B52C-CB5A613A8DA9}" type="pres">
      <dgm:prSet presAssocID="{4A43A761-D379-4C9E-90C5-DD0F5527F2CA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1A808FC8-1448-483D-9E53-4C61A9ABE390}" type="pres">
      <dgm:prSet presAssocID="{4A43A761-D379-4C9E-90C5-DD0F5527F2CA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A36A80D-587B-4D8B-B82E-D69ADEE5D5DE}" type="presOf" srcId="{05E06040-CE2D-42CE-A8AC-0DB1AE484110}" destId="{1A808FC8-1448-483D-9E53-4C61A9ABE390}" srcOrd="0" destOrd="0" presId="urn:microsoft.com/office/officeart/2005/8/layout/chevron2"/>
    <dgm:cxn modelId="{001BE512-31D4-4752-8561-096C85FFA325}" srcId="{BD84F314-866F-44D2-BE18-2CA2F6100469}" destId="{8841478E-096C-45A9-B320-BAF084B81CC9}" srcOrd="0" destOrd="0" parTransId="{B9869523-118D-411F-BE26-A8CE2DCCF88B}" sibTransId="{C0D00738-8DD0-4B91-9B37-C4A227FD3CCE}"/>
    <dgm:cxn modelId="{11D88F49-1CB8-47EB-A73D-B86349586622}" type="presOf" srcId="{BD84F314-866F-44D2-BE18-2CA2F6100469}" destId="{A3EB233D-E8BA-496A-835E-592B92FF3F1D}" srcOrd="0" destOrd="0" presId="urn:microsoft.com/office/officeart/2005/8/layout/chevron2"/>
    <dgm:cxn modelId="{549AE04A-260E-46D8-8602-EBA8DE2B015F}" type="presOf" srcId="{50244B43-E021-4097-BDE6-A06B5AB17868}" destId="{5BB9A0AF-E429-420C-984C-A2B6C5866A21}" srcOrd="0" destOrd="0" presId="urn:microsoft.com/office/officeart/2005/8/layout/chevron2"/>
    <dgm:cxn modelId="{78761E6B-9935-4162-AD86-58C995A37550}" srcId="{C1C4DC47-40A1-4DB3-A257-742913FE6AE0}" destId="{14993DA9-745B-4048-B4B5-368AD802B6AF}" srcOrd="0" destOrd="0" parTransId="{56F9CB6C-E59D-4FC6-9DA9-34D9605B14E5}" sibTransId="{C0224683-7126-4E90-9E13-BE4706C0BB80}"/>
    <dgm:cxn modelId="{0C977055-78D6-4012-94C2-53631E42A038}" srcId="{50244B43-E021-4097-BDE6-A06B5AB17868}" destId="{BD84F314-866F-44D2-BE18-2CA2F6100469}" srcOrd="2" destOrd="0" parTransId="{8D4A58E7-09A6-4EB3-9EAC-58EF31B53813}" sibTransId="{99AC4B16-EA65-42B5-BA96-E7A62DDF0ED6}"/>
    <dgm:cxn modelId="{289E4F57-0E32-4516-BDC2-8A97070CA841}" type="presOf" srcId="{C1C4DC47-40A1-4DB3-A257-742913FE6AE0}" destId="{C1388AC1-1B5B-40F8-B28A-F7C0F4CD54EA}" srcOrd="0" destOrd="0" presId="urn:microsoft.com/office/officeart/2005/8/layout/chevron2"/>
    <dgm:cxn modelId="{0DA8D358-2FB2-4973-BC13-4D75E5141681}" srcId="{6B8177EC-B5DB-4911-984F-CDDE0107FBAF}" destId="{B1E822C0-AABC-4E43-85F8-2D7B493EA845}" srcOrd="0" destOrd="0" parTransId="{10A28DC4-8500-4ECF-93F7-9C87543DC6B4}" sibTransId="{963D45F7-B35A-4492-84D3-39F911077629}"/>
    <dgm:cxn modelId="{6A8A5459-FB1E-4BBF-96E0-A4563AFFE45C}" type="presOf" srcId="{8841478E-096C-45A9-B320-BAF084B81CC9}" destId="{86328B0C-9E31-4368-BCDE-02F1580C1E80}" srcOrd="0" destOrd="0" presId="urn:microsoft.com/office/officeart/2005/8/layout/chevron2"/>
    <dgm:cxn modelId="{A5BBFD7A-F2A0-4F36-82B4-1FC216765F16}" srcId="{50244B43-E021-4097-BDE6-A06B5AB17868}" destId="{C1C4DC47-40A1-4DB3-A257-742913FE6AE0}" srcOrd="0" destOrd="0" parTransId="{84B9EF32-CFAB-4BC1-B07D-7BD33F3CF9FD}" sibTransId="{24A967D3-6FDC-4423-9D8D-F370922D0A79}"/>
    <dgm:cxn modelId="{75B97887-D721-4D47-84C1-DF65423ABDC3}" srcId="{50244B43-E021-4097-BDE6-A06B5AB17868}" destId="{6B8177EC-B5DB-4911-984F-CDDE0107FBAF}" srcOrd="3" destOrd="0" parTransId="{AE927F1E-93F5-437A-A81E-0F950D3D7F8B}" sibTransId="{69BA47F6-2DA3-46DE-8508-A5AA90D7351A}"/>
    <dgm:cxn modelId="{E1970C8C-1D62-46EE-8509-52BB4C01FF48}" type="presOf" srcId="{4A43A761-D379-4C9E-90C5-DD0F5527F2CA}" destId="{45EEC259-E251-41FE-B52C-CB5A613A8DA9}" srcOrd="0" destOrd="0" presId="urn:microsoft.com/office/officeart/2005/8/layout/chevron2"/>
    <dgm:cxn modelId="{BF4DC69A-E961-438C-A910-DE48FF3A8A22}" type="presOf" srcId="{6B8177EC-B5DB-4911-984F-CDDE0107FBAF}" destId="{2F438DE9-D5B4-49F3-91EE-1FE5EBBCE799}" srcOrd="0" destOrd="0" presId="urn:microsoft.com/office/officeart/2005/8/layout/chevron2"/>
    <dgm:cxn modelId="{F41EEE9C-1AD9-48CA-97E0-41EE3B8D7C10}" type="presOf" srcId="{B1E822C0-AABC-4E43-85F8-2D7B493EA845}" destId="{CFA6C90E-1D11-479B-866C-8C4AD698BD25}" srcOrd="0" destOrd="0" presId="urn:microsoft.com/office/officeart/2005/8/layout/chevron2"/>
    <dgm:cxn modelId="{56A875A8-991F-44EA-B661-2F0310A6F8D0}" type="presOf" srcId="{C1842E1C-FFEF-42D0-822A-198C8971B945}" destId="{E565A3AB-805C-4660-B1F3-3C3719A65F54}" srcOrd="0" destOrd="0" presId="urn:microsoft.com/office/officeart/2005/8/layout/chevron2"/>
    <dgm:cxn modelId="{D707AFAB-7C37-4867-A8C5-C654AD207BC1}" srcId="{50244B43-E021-4097-BDE6-A06B5AB17868}" destId="{4A43A761-D379-4C9E-90C5-DD0F5527F2CA}" srcOrd="4" destOrd="0" parTransId="{04816B7E-64B9-4D7F-BACE-455EA31A845B}" sibTransId="{74BF4EBF-C7D4-4997-B327-1D1208044F10}"/>
    <dgm:cxn modelId="{9475C3AC-354C-4AB3-91F8-AA743224BFDC}" srcId="{50244B43-E021-4097-BDE6-A06B5AB17868}" destId="{90093762-FAF9-47AF-A401-919FE196E4B3}" srcOrd="1" destOrd="0" parTransId="{CA75016A-9793-4DBC-8211-B324A49E6F83}" sibTransId="{F659A712-5DB0-4F19-8A55-D5338F284A63}"/>
    <dgm:cxn modelId="{29F5F8AF-E20F-4D15-9609-CC5D7BE8C442}" type="presOf" srcId="{90093762-FAF9-47AF-A401-919FE196E4B3}" destId="{39451EEE-9F60-4AD6-86F7-A7057F1325CE}" srcOrd="0" destOrd="0" presId="urn:microsoft.com/office/officeart/2005/8/layout/chevron2"/>
    <dgm:cxn modelId="{FA2530CC-7373-4366-916F-62749E66BB2E}" srcId="{4A43A761-D379-4C9E-90C5-DD0F5527F2CA}" destId="{05E06040-CE2D-42CE-A8AC-0DB1AE484110}" srcOrd="0" destOrd="0" parTransId="{0DF9778C-A398-4502-BFF5-1BC0757C12F6}" sibTransId="{FFDB5E44-35BE-4A21-AE72-3F21C5DF08BD}"/>
    <dgm:cxn modelId="{777029DE-4FC0-4CAC-A103-1105FE7AFFD5}" srcId="{90093762-FAF9-47AF-A401-919FE196E4B3}" destId="{C1842E1C-FFEF-42D0-822A-198C8971B945}" srcOrd="0" destOrd="0" parTransId="{78CA8D71-8491-4509-83D8-01CC8F5505B2}" sibTransId="{3F3D06FA-E02E-4370-A73B-428783D86856}"/>
    <dgm:cxn modelId="{A2309BFB-E85F-4645-B89B-614C4859874F}" type="presOf" srcId="{14993DA9-745B-4048-B4B5-368AD802B6AF}" destId="{A3FDB745-20C2-4B68-98D1-384A1EC69EC2}" srcOrd="0" destOrd="0" presId="urn:microsoft.com/office/officeart/2005/8/layout/chevron2"/>
    <dgm:cxn modelId="{D2DFF4A3-756E-401C-9002-2BEC4EE6CCB3}" type="presParOf" srcId="{5BB9A0AF-E429-420C-984C-A2B6C5866A21}" destId="{1667733B-EAE4-4700-9C93-F5C77E403D80}" srcOrd="0" destOrd="0" presId="urn:microsoft.com/office/officeart/2005/8/layout/chevron2"/>
    <dgm:cxn modelId="{03C2A316-83F1-4A98-BF1D-83E04D30AFB7}" type="presParOf" srcId="{1667733B-EAE4-4700-9C93-F5C77E403D80}" destId="{C1388AC1-1B5B-40F8-B28A-F7C0F4CD54EA}" srcOrd="0" destOrd="0" presId="urn:microsoft.com/office/officeart/2005/8/layout/chevron2"/>
    <dgm:cxn modelId="{B64C14BF-4D42-4A38-85B2-3A66E93C716A}" type="presParOf" srcId="{1667733B-EAE4-4700-9C93-F5C77E403D80}" destId="{A3FDB745-20C2-4B68-98D1-384A1EC69EC2}" srcOrd="1" destOrd="0" presId="urn:microsoft.com/office/officeart/2005/8/layout/chevron2"/>
    <dgm:cxn modelId="{CF34DDCA-DD31-41B7-86AC-91A2CFACA89F}" type="presParOf" srcId="{5BB9A0AF-E429-420C-984C-A2B6C5866A21}" destId="{DE1AF5B9-7024-4036-A97C-81D8DFD503ED}" srcOrd="1" destOrd="0" presId="urn:microsoft.com/office/officeart/2005/8/layout/chevron2"/>
    <dgm:cxn modelId="{25D6BC66-E251-49E7-B444-83D7BA665441}" type="presParOf" srcId="{5BB9A0AF-E429-420C-984C-A2B6C5866A21}" destId="{F50BDDCF-1CD9-49B7-B6F4-40A0C29044A4}" srcOrd="2" destOrd="0" presId="urn:microsoft.com/office/officeart/2005/8/layout/chevron2"/>
    <dgm:cxn modelId="{1EFFA711-D87A-42D6-96F4-6222D770B8D3}" type="presParOf" srcId="{F50BDDCF-1CD9-49B7-B6F4-40A0C29044A4}" destId="{39451EEE-9F60-4AD6-86F7-A7057F1325CE}" srcOrd="0" destOrd="0" presId="urn:microsoft.com/office/officeart/2005/8/layout/chevron2"/>
    <dgm:cxn modelId="{0EAA1509-9E76-4A94-95CE-BDBC10D18EAF}" type="presParOf" srcId="{F50BDDCF-1CD9-49B7-B6F4-40A0C29044A4}" destId="{E565A3AB-805C-4660-B1F3-3C3719A65F54}" srcOrd="1" destOrd="0" presId="urn:microsoft.com/office/officeart/2005/8/layout/chevron2"/>
    <dgm:cxn modelId="{EB5D6BD9-AB2D-4A3B-A748-64F9832ABCF2}" type="presParOf" srcId="{5BB9A0AF-E429-420C-984C-A2B6C5866A21}" destId="{33B0420F-F83A-432D-B080-6AD06A4E2962}" srcOrd="3" destOrd="0" presId="urn:microsoft.com/office/officeart/2005/8/layout/chevron2"/>
    <dgm:cxn modelId="{5FD2CC5D-3B3D-44C7-83A2-2705AD71B4BB}" type="presParOf" srcId="{5BB9A0AF-E429-420C-984C-A2B6C5866A21}" destId="{7E7FCBC8-380F-4CB8-A37F-826162160EDB}" srcOrd="4" destOrd="0" presId="urn:microsoft.com/office/officeart/2005/8/layout/chevron2"/>
    <dgm:cxn modelId="{E30C5C14-495D-475D-B327-FD2AB78085DD}" type="presParOf" srcId="{7E7FCBC8-380F-4CB8-A37F-826162160EDB}" destId="{A3EB233D-E8BA-496A-835E-592B92FF3F1D}" srcOrd="0" destOrd="0" presId="urn:microsoft.com/office/officeart/2005/8/layout/chevron2"/>
    <dgm:cxn modelId="{A2187E5F-E95B-43C5-AF29-B496BDF21B5B}" type="presParOf" srcId="{7E7FCBC8-380F-4CB8-A37F-826162160EDB}" destId="{86328B0C-9E31-4368-BCDE-02F1580C1E80}" srcOrd="1" destOrd="0" presId="urn:microsoft.com/office/officeart/2005/8/layout/chevron2"/>
    <dgm:cxn modelId="{87FB2D7B-1BD1-4016-B584-0CF2522AD7AA}" type="presParOf" srcId="{5BB9A0AF-E429-420C-984C-A2B6C5866A21}" destId="{A13298BD-74A1-4378-8AC3-5F1620494736}" srcOrd="5" destOrd="0" presId="urn:microsoft.com/office/officeart/2005/8/layout/chevron2"/>
    <dgm:cxn modelId="{13BABFDC-213D-40F0-9AC9-6B5C5B0E320D}" type="presParOf" srcId="{5BB9A0AF-E429-420C-984C-A2B6C5866A21}" destId="{503DDB04-8DD2-4C1B-B56C-8F279860477A}" srcOrd="6" destOrd="0" presId="urn:microsoft.com/office/officeart/2005/8/layout/chevron2"/>
    <dgm:cxn modelId="{A4E4AFEA-B033-464D-93A0-4B7F7A181D09}" type="presParOf" srcId="{503DDB04-8DD2-4C1B-B56C-8F279860477A}" destId="{2F438DE9-D5B4-49F3-91EE-1FE5EBBCE799}" srcOrd="0" destOrd="0" presId="urn:microsoft.com/office/officeart/2005/8/layout/chevron2"/>
    <dgm:cxn modelId="{E49E2029-8A9A-4A93-9657-66AE9B5D088A}" type="presParOf" srcId="{503DDB04-8DD2-4C1B-B56C-8F279860477A}" destId="{CFA6C90E-1D11-479B-866C-8C4AD698BD25}" srcOrd="1" destOrd="0" presId="urn:microsoft.com/office/officeart/2005/8/layout/chevron2"/>
    <dgm:cxn modelId="{86B3E02D-3571-4ADC-89EB-5F9F87C4537B}" type="presParOf" srcId="{5BB9A0AF-E429-420C-984C-A2B6C5866A21}" destId="{7BD5D9FC-CF7A-42F2-A9D5-C496F928B474}" srcOrd="7" destOrd="0" presId="urn:microsoft.com/office/officeart/2005/8/layout/chevron2"/>
    <dgm:cxn modelId="{09D468C0-06AA-4933-983D-6B32FB4997D6}" type="presParOf" srcId="{5BB9A0AF-E429-420C-984C-A2B6C5866A21}" destId="{3BED852F-3E1E-4279-A9F8-307A12032527}" srcOrd="8" destOrd="0" presId="urn:microsoft.com/office/officeart/2005/8/layout/chevron2"/>
    <dgm:cxn modelId="{C2C1B019-B2BA-46DB-937B-B124B8059FAB}" type="presParOf" srcId="{3BED852F-3E1E-4279-A9F8-307A12032527}" destId="{45EEC259-E251-41FE-B52C-CB5A613A8DA9}" srcOrd="0" destOrd="0" presId="urn:microsoft.com/office/officeart/2005/8/layout/chevron2"/>
    <dgm:cxn modelId="{7BC8DF7A-8FA5-4192-A816-223DE2B7AC90}" type="presParOf" srcId="{3BED852F-3E1E-4279-A9F8-307A12032527}" destId="{1A808FC8-1448-483D-9E53-4C61A9ABE3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88AC1-1B5B-40F8-B28A-F7C0F4CD54EA}">
      <dsp:nvSpPr>
        <dsp:cNvPr id="0" name=""/>
        <dsp:cNvSpPr/>
      </dsp:nvSpPr>
      <dsp:spPr>
        <a:xfrm rot="5400000">
          <a:off x="-187325" y="189687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39455"/>
        <a:ext cx="874187" cy="374652"/>
      </dsp:txXfrm>
    </dsp:sp>
    <dsp:sp modelId="{A3FDB745-20C2-4B68-98D1-384A1EC69EC2}">
      <dsp:nvSpPr>
        <dsp:cNvPr id="0" name=""/>
        <dsp:cNvSpPr/>
      </dsp:nvSpPr>
      <dsp:spPr>
        <a:xfrm rot="5400000">
          <a:off x="4174624" y="-3298075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Network</a:t>
          </a:r>
          <a:endParaRPr lang="zh-TW" altLang="en-US" sz="4800" kern="1200" dirty="0"/>
        </a:p>
      </dsp:txBody>
      <dsp:txXfrm rot="-5400000">
        <a:off x="874187" y="41988"/>
        <a:ext cx="7372994" cy="732493"/>
      </dsp:txXfrm>
    </dsp:sp>
    <dsp:sp modelId="{39451EEE-9F60-4AD6-86F7-A7057F1325CE}">
      <dsp:nvSpPr>
        <dsp:cNvPr id="0" name=""/>
        <dsp:cNvSpPr/>
      </dsp:nvSpPr>
      <dsp:spPr>
        <a:xfrm rot="5400000">
          <a:off x="-187325" y="1322916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1572684"/>
        <a:ext cx="874187" cy="374652"/>
      </dsp:txXfrm>
    </dsp:sp>
    <dsp:sp modelId="{E565A3AB-805C-4660-B1F3-3C3719A65F54}">
      <dsp:nvSpPr>
        <dsp:cNvPr id="0" name=""/>
        <dsp:cNvSpPr/>
      </dsp:nvSpPr>
      <dsp:spPr>
        <a:xfrm rot="5400000">
          <a:off x="4174624" y="-2164846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Storage</a:t>
          </a:r>
          <a:endParaRPr lang="zh-TW" altLang="en-US" sz="4800" kern="1200" dirty="0"/>
        </a:p>
      </dsp:txBody>
      <dsp:txXfrm rot="-5400000">
        <a:off x="874187" y="1175217"/>
        <a:ext cx="7372994" cy="732493"/>
      </dsp:txXfrm>
    </dsp:sp>
    <dsp:sp modelId="{A3EB233D-E8BA-496A-835E-592B92FF3F1D}">
      <dsp:nvSpPr>
        <dsp:cNvPr id="0" name=""/>
        <dsp:cNvSpPr/>
      </dsp:nvSpPr>
      <dsp:spPr>
        <a:xfrm rot="5400000">
          <a:off x="-187325" y="2456145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2705913"/>
        <a:ext cx="874187" cy="374652"/>
      </dsp:txXfrm>
    </dsp:sp>
    <dsp:sp modelId="{86328B0C-9E31-4368-BCDE-02F1580C1E80}">
      <dsp:nvSpPr>
        <dsp:cNvPr id="0" name=""/>
        <dsp:cNvSpPr/>
      </dsp:nvSpPr>
      <dsp:spPr>
        <a:xfrm rot="5400000">
          <a:off x="4174624" y="-1031618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Cluster</a:t>
          </a:r>
          <a:endParaRPr lang="zh-TW" altLang="en-US" sz="4800" kern="1200" dirty="0"/>
        </a:p>
      </dsp:txBody>
      <dsp:txXfrm rot="-5400000">
        <a:off x="874187" y="2308445"/>
        <a:ext cx="7372994" cy="732493"/>
      </dsp:txXfrm>
    </dsp:sp>
    <dsp:sp modelId="{2F438DE9-D5B4-49F3-91EE-1FE5EBBCE799}">
      <dsp:nvSpPr>
        <dsp:cNvPr id="0" name=""/>
        <dsp:cNvSpPr/>
      </dsp:nvSpPr>
      <dsp:spPr>
        <a:xfrm rot="5400000">
          <a:off x="-187325" y="3589374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3839142"/>
        <a:ext cx="874187" cy="374652"/>
      </dsp:txXfrm>
    </dsp:sp>
    <dsp:sp modelId="{CFA6C90E-1D11-479B-866C-8C4AD698BD25}">
      <dsp:nvSpPr>
        <dsp:cNvPr id="0" name=""/>
        <dsp:cNvSpPr/>
      </dsp:nvSpPr>
      <dsp:spPr>
        <a:xfrm rot="5400000">
          <a:off x="4174624" y="101610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Machine</a:t>
          </a:r>
          <a:endParaRPr lang="zh-TW" altLang="en-US" sz="4800" kern="1200" dirty="0"/>
        </a:p>
      </dsp:txBody>
      <dsp:txXfrm rot="-5400000">
        <a:off x="874187" y="3441673"/>
        <a:ext cx="7372994" cy="732493"/>
      </dsp:txXfrm>
    </dsp:sp>
    <dsp:sp modelId="{45EEC259-E251-41FE-B52C-CB5A613A8DA9}">
      <dsp:nvSpPr>
        <dsp:cNvPr id="0" name=""/>
        <dsp:cNvSpPr/>
      </dsp:nvSpPr>
      <dsp:spPr>
        <a:xfrm rot="5400000">
          <a:off x="-187325" y="4722602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972370"/>
        <a:ext cx="874187" cy="374652"/>
      </dsp:txXfrm>
    </dsp:sp>
    <dsp:sp modelId="{1A808FC8-1448-483D-9E53-4C61A9ABE390}">
      <dsp:nvSpPr>
        <dsp:cNvPr id="0" name=""/>
        <dsp:cNvSpPr/>
      </dsp:nvSpPr>
      <dsp:spPr>
        <a:xfrm rot="5400000">
          <a:off x="4174624" y="1234839"/>
          <a:ext cx="811745" cy="7412620"/>
        </a:xfrm>
        <a:prstGeom prst="round2Same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vCenter / ESXi</a:t>
          </a:r>
          <a:endParaRPr lang="zh-TW" altLang="en-US" sz="4800" kern="1200" dirty="0"/>
        </a:p>
      </dsp:txBody>
      <dsp:txXfrm rot="-5400000">
        <a:off x="874187" y="4574902"/>
        <a:ext cx="7372994" cy="7324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FFD52-FD76-4D09-B8C0-7C6E7D822306}">
      <dsp:nvSpPr>
        <dsp:cNvPr id="0" name=""/>
        <dsp:cNvSpPr/>
      </dsp:nvSpPr>
      <dsp:spPr>
        <a:xfrm>
          <a:off x="37770" y="384"/>
          <a:ext cx="1799200" cy="11424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06CFBF-8391-433E-80AF-20FB37F1CA29}">
      <dsp:nvSpPr>
        <dsp:cNvPr id="0" name=""/>
        <dsp:cNvSpPr/>
      </dsp:nvSpPr>
      <dsp:spPr>
        <a:xfrm>
          <a:off x="237681" y="190300"/>
          <a:ext cx="1799200" cy="11424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baseline="0" dirty="0"/>
            <a:t>LAB 16</a:t>
          </a:r>
          <a:endParaRPr lang="en-US" sz="4300" kern="1200" dirty="0"/>
        </a:p>
      </dsp:txBody>
      <dsp:txXfrm>
        <a:off x="271143" y="223762"/>
        <a:ext cx="1732276" cy="1075568"/>
      </dsp:txXfrm>
    </dsp:sp>
    <dsp:sp modelId="{3175624C-5169-4F4B-8A1D-7CF03E74F680}">
      <dsp:nvSpPr>
        <dsp:cNvPr id="0" name=""/>
        <dsp:cNvSpPr/>
      </dsp:nvSpPr>
      <dsp:spPr>
        <a:xfrm>
          <a:off x="2236792" y="384"/>
          <a:ext cx="1799200" cy="11424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FF4AF-90D9-4A87-A509-109F643AA4CC}">
      <dsp:nvSpPr>
        <dsp:cNvPr id="0" name=""/>
        <dsp:cNvSpPr/>
      </dsp:nvSpPr>
      <dsp:spPr>
        <a:xfrm>
          <a:off x="2436703" y="190300"/>
          <a:ext cx="1799200" cy="1142492"/>
        </a:xfrm>
        <a:prstGeom prst="roundRect">
          <a:avLst>
            <a:gd name="adj" fmla="val 10000"/>
          </a:avLst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baseline="0" dirty="0"/>
            <a:t>LAB 17</a:t>
          </a:r>
          <a:endParaRPr lang="en-US" sz="4300" kern="1200" dirty="0"/>
        </a:p>
      </dsp:txBody>
      <dsp:txXfrm>
        <a:off x="2470165" y="223762"/>
        <a:ext cx="1732276" cy="10755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88AC1-1B5B-40F8-B28A-F7C0F4CD54EA}">
      <dsp:nvSpPr>
        <dsp:cNvPr id="0" name=""/>
        <dsp:cNvSpPr/>
      </dsp:nvSpPr>
      <dsp:spPr>
        <a:xfrm rot="5400000">
          <a:off x="-187325" y="189687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39455"/>
        <a:ext cx="874187" cy="374652"/>
      </dsp:txXfrm>
    </dsp:sp>
    <dsp:sp modelId="{A3FDB745-20C2-4B68-98D1-384A1EC69EC2}">
      <dsp:nvSpPr>
        <dsp:cNvPr id="0" name=""/>
        <dsp:cNvSpPr/>
      </dsp:nvSpPr>
      <dsp:spPr>
        <a:xfrm rot="5400000">
          <a:off x="4174624" y="-3298075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Network</a:t>
          </a:r>
          <a:endParaRPr lang="zh-TW" altLang="en-US" sz="4800" kern="1200" dirty="0"/>
        </a:p>
      </dsp:txBody>
      <dsp:txXfrm rot="-5400000">
        <a:off x="874187" y="41988"/>
        <a:ext cx="7372994" cy="732493"/>
      </dsp:txXfrm>
    </dsp:sp>
    <dsp:sp modelId="{39451EEE-9F60-4AD6-86F7-A7057F1325CE}">
      <dsp:nvSpPr>
        <dsp:cNvPr id="0" name=""/>
        <dsp:cNvSpPr/>
      </dsp:nvSpPr>
      <dsp:spPr>
        <a:xfrm rot="5400000">
          <a:off x="-187325" y="1322916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1572684"/>
        <a:ext cx="874187" cy="374652"/>
      </dsp:txXfrm>
    </dsp:sp>
    <dsp:sp modelId="{E565A3AB-805C-4660-B1F3-3C3719A65F54}">
      <dsp:nvSpPr>
        <dsp:cNvPr id="0" name=""/>
        <dsp:cNvSpPr/>
      </dsp:nvSpPr>
      <dsp:spPr>
        <a:xfrm rot="5400000">
          <a:off x="4174624" y="-2164846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Storage</a:t>
          </a:r>
          <a:endParaRPr lang="zh-TW" altLang="en-US" sz="4800" kern="1200" dirty="0"/>
        </a:p>
      </dsp:txBody>
      <dsp:txXfrm rot="-5400000">
        <a:off x="874187" y="1175217"/>
        <a:ext cx="7372994" cy="732493"/>
      </dsp:txXfrm>
    </dsp:sp>
    <dsp:sp modelId="{A3EB233D-E8BA-496A-835E-592B92FF3F1D}">
      <dsp:nvSpPr>
        <dsp:cNvPr id="0" name=""/>
        <dsp:cNvSpPr/>
      </dsp:nvSpPr>
      <dsp:spPr>
        <a:xfrm rot="5400000">
          <a:off x="-187325" y="2456145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2705913"/>
        <a:ext cx="874187" cy="374652"/>
      </dsp:txXfrm>
    </dsp:sp>
    <dsp:sp modelId="{86328B0C-9E31-4368-BCDE-02F1580C1E80}">
      <dsp:nvSpPr>
        <dsp:cNvPr id="0" name=""/>
        <dsp:cNvSpPr/>
      </dsp:nvSpPr>
      <dsp:spPr>
        <a:xfrm rot="5400000">
          <a:off x="4174624" y="-1031618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Cluster</a:t>
          </a:r>
          <a:endParaRPr lang="zh-TW" altLang="en-US" sz="4800" kern="1200" dirty="0"/>
        </a:p>
      </dsp:txBody>
      <dsp:txXfrm rot="-5400000">
        <a:off x="874187" y="2308445"/>
        <a:ext cx="7372994" cy="732493"/>
      </dsp:txXfrm>
    </dsp:sp>
    <dsp:sp modelId="{2F438DE9-D5B4-49F3-91EE-1FE5EBBCE799}">
      <dsp:nvSpPr>
        <dsp:cNvPr id="0" name=""/>
        <dsp:cNvSpPr/>
      </dsp:nvSpPr>
      <dsp:spPr>
        <a:xfrm rot="5400000">
          <a:off x="-187325" y="3589374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3839142"/>
        <a:ext cx="874187" cy="374652"/>
      </dsp:txXfrm>
    </dsp:sp>
    <dsp:sp modelId="{CFA6C90E-1D11-479B-866C-8C4AD698BD25}">
      <dsp:nvSpPr>
        <dsp:cNvPr id="0" name=""/>
        <dsp:cNvSpPr/>
      </dsp:nvSpPr>
      <dsp:spPr>
        <a:xfrm rot="5400000">
          <a:off x="4174624" y="101610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Machine</a:t>
          </a:r>
          <a:endParaRPr lang="zh-TW" altLang="en-US" sz="4800" kern="1200" dirty="0"/>
        </a:p>
      </dsp:txBody>
      <dsp:txXfrm rot="-5400000">
        <a:off x="874187" y="3441673"/>
        <a:ext cx="7372994" cy="732493"/>
      </dsp:txXfrm>
    </dsp:sp>
    <dsp:sp modelId="{45EEC259-E251-41FE-B52C-CB5A613A8DA9}">
      <dsp:nvSpPr>
        <dsp:cNvPr id="0" name=""/>
        <dsp:cNvSpPr/>
      </dsp:nvSpPr>
      <dsp:spPr>
        <a:xfrm rot="5400000">
          <a:off x="-187325" y="4722602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972370"/>
        <a:ext cx="874187" cy="374652"/>
      </dsp:txXfrm>
    </dsp:sp>
    <dsp:sp modelId="{1A808FC8-1448-483D-9E53-4C61A9ABE390}">
      <dsp:nvSpPr>
        <dsp:cNvPr id="0" name=""/>
        <dsp:cNvSpPr/>
      </dsp:nvSpPr>
      <dsp:spPr>
        <a:xfrm rot="5400000">
          <a:off x="4174624" y="1234839"/>
          <a:ext cx="811745" cy="7412620"/>
        </a:xfrm>
        <a:prstGeom prst="round2Same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vCenter / ESXi</a:t>
          </a:r>
          <a:endParaRPr lang="zh-TW" altLang="en-US" sz="4800" kern="1200" dirty="0"/>
        </a:p>
      </dsp:txBody>
      <dsp:txXfrm rot="-5400000">
        <a:off x="874187" y="4574902"/>
        <a:ext cx="7372994" cy="73249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FFD52-FD76-4D09-B8C0-7C6E7D822306}">
      <dsp:nvSpPr>
        <dsp:cNvPr id="0" name=""/>
        <dsp:cNvSpPr/>
      </dsp:nvSpPr>
      <dsp:spPr>
        <a:xfrm>
          <a:off x="1990" y="572413"/>
          <a:ext cx="1421157" cy="9024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06CFBF-8391-433E-80AF-20FB37F1CA29}">
      <dsp:nvSpPr>
        <dsp:cNvPr id="0" name=""/>
        <dsp:cNvSpPr/>
      </dsp:nvSpPr>
      <dsp:spPr>
        <a:xfrm>
          <a:off x="159896" y="722424"/>
          <a:ext cx="1421157" cy="9024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/>
            <a:t>LAB 18</a:t>
          </a:r>
          <a:endParaRPr lang="en-US" sz="3200" kern="1200" dirty="0"/>
        </a:p>
      </dsp:txBody>
      <dsp:txXfrm>
        <a:off x="186327" y="748855"/>
        <a:ext cx="1368295" cy="849572"/>
      </dsp:txXfrm>
    </dsp:sp>
    <dsp:sp modelId="{3175624C-5169-4F4B-8A1D-7CF03E74F680}">
      <dsp:nvSpPr>
        <dsp:cNvPr id="0" name=""/>
        <dsp:cNvSpPr/>
      </dsp:nvSpPr>
      <dsp:spPr>
        <a:xfrm>
          <a:off x="1738960" y="572413"/>
          <a:ext cx="1421157" cy="9024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FF4AF-90D9-4A87-A509-109F643AA4CC}">
      <dsp:nvSpPr>
        <dsp:cNvPr id="0" name=""/>
        <dsp:cNvSpPr/>
      </dsp:nvSpPr>
      <dsp:spPr>
        <a:xfrm>
          <a:off x="1896866" y="722424"/>
          <a:ext cx="1421157" cy="9024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/>
            <a:t>LAB 19</a:t>
          </a:r>
          <a:endParaRPr lang="en-US" sz="3200" kern="1200" dirty="0"/>
        </a:p>
      </dsp:txBody>
      <dsp:txXfrm>
        <a:off x="1923297" y="748855"/>
        <a:ext cx="1368295" cy="849572"/>
      </dsp:txXfrm>
    </dsp:sp>
    <dsp:sp modelId="{5D55D0AD-EA0C-48F4-8DB1-89D12595A7A7}">
      <dsp:nvSpPr>
        <dsp:cNvPr id="0" name=""/>
        <dsp:cNvSpPr/>
      </dsp:nvSpPr>
      <dsp:spPr>
        <a:xfrm>
          <a:off x="3475930" y="572413"/>
          <a:ext cx="1421157" cy="9024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660BD2-2D22-4681-84F3-1E129D163A85}">
      <dsp:nvSpPr>
        <dsp:cNvPr id="0" name=""/>
        <dsp:cNvSpPr/>
      </dsp:nvSpPr>
      <dsp:spPr>
        <a:xfrm>
          <a:off x="3633836" y="722424"/>
          <a:ext cx="1421157" cy="9024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LAB 20</a:t>
          </a:r>
        </a:p>
      </dsp:txBody>
      <dsp:txXfrm>
        <a:off x="3660267" y="748855"/>
        <a:ext cx="1368295" cy="849572"/>
      </dsp:txXfrm>
    </dsp:sp>
    <dsp:sp modelId="{3F21AB04-A570-48BD-9614-43CB37B7A1A8}">
      <dsp:nvSpPr>
        <dsp:cNvPr id="0" name=""/>
        <dsp:cNvSpPr/>
      </dsp:nvSpPr>
      <dsp:spPr>
        <a:xfrm>
          <a:off x="5212900" y="572413"/>
          <a:ext cx="1421157" cy="9024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E01251-0F5F-4AB8-985B-644A47408A94}">
      <dsp:nvSpPr>
        <dsp:cNvPr id="0" name=""/>
        <dsp:cNvSpPr/>
      </dsp:nvSpPr>
      <dsp:spPr>
        <a:xfrm>
          <a:off x="5370806" y="722424"/>
          <a:ext cx="1421157" cy="902434"/>
        </a:xfrm>
        <a:prstGeom prst="roundRect">
          <a:avLst>
            <a:gd name="adj" fmla="val 10000"/>
          </a:avLst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LAB 21</a:t>
          </a:r>
        </a:p>
      </dsp:txBody>
      <dsp:txXfrm>
        <a:off x="5397237" y="748855"/>
        <a:ext cx="1368295" cy="849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98DA1-F3AA-4E54-BBDF-0459BA95D017}">
      <dsp:nvSpPr>
        <dsp:cNvPr id="0" name=""/>
        <dsp:cNvSpPr/>
      </dsp:nvSpPr>
      <dsp:spPr>
        <a:xfrm rot="5400000">
          <a:off x="5567466" y="-2348729"/>
          <a:ext cx="449726" cy="526031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latin typeface="Calibri" panose="020F0502020204030204" pitchFamily="34" charset="0"/>
              <a:ea typeface="+mn-ea"/>
              <a:cs typeface="Calibri" panose="020F050202020403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https://kb.vmware.com</a:t>
          </a:r>
          <a:endParaRPr lang="en-US" sz="1200" b="1" kern="1200"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 rot="-5400000">
        <a:off x="3162170" y="78521"/>
        <a:ext cx="5238365" cy="405818"/>
      </dsp:txXfrm>
    </dsp:sp>
    <dsp:sp modelId="{2B7CF5CF-D9C2-4C22-9C7E-1567BD6C7040}">
      <dsp:nvSpPr>
        <dsp:cNvPr id="0" name=""/>
        <dsp:cNvSpPr/>
      </dsp:nvSpPr>
      <dsp:spPr>
        <a:xfrm>
          <a:off x="2446" y="350"/>
          <a:ext cx="3159722" cy="562158"/>
        </a:xfrm>
        <a:prstGeom prst="roundRect">
          <a:avLst/>
        </a:prstGeom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VMware knowledge base:</a:t>
          </a:r>
        </a:p>
      </dsp:txBody>
      <dsp:txXfrm>
        <a:off x="29888" y="27792"/>
        <a:ext cx="3104838" cy="507274"/>
      </dsp:txXfrm>
    </dsp:sp>
    <dsp:sp modelId="{F85024E9-3B16-42DF-B277-55CE939313EC}">
      <dsp:nvSpPr>
        <dsp:cNvPr id="0" name=""/>
        <dsp:cNvSpPr/>
      </dsp:nvSpPr>
      <dsp:spPr>
        <a:xfrm rot="5400000">
          <a:off x="5567466" y="-1758463"/>
          <a:ext cx="449726" cy="5260319"/>
        </a:xfrm>
        <a:prstGeom prst="round2SameRect">
          <a:avLst/>
        </a:prstGeom>
        <a:solidFill>
          <a:schemeClr val="accent2">
            <a:tint val="40000"/>
            <a:alpha val="90000"/>
            <a:hueOff val="-306978"/>
            <a:satOff val="2045"/>
            <a:lumOff val="187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306978"/>
              <a:satOff val="2045"/>
              <a:lumOff val="1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https://docs.vmware.com</a:t>
          </a:r>
          <a:endParaRPr lang="en-US" sz="1200" b="1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3162170" y="668787"/>
        <a:ext cx="5238365" cy="405818"/>
      </dsp:txXfrm>
    </dsp:sp>
    <dsp:sp modelId="{2D44C4D2-17AC-48F0-B53B-3561ABD7351B}">
      <dsp:nvSpPr>
        <dsp:cNvPr id="0" name=""/>
        <dsp:cNvSpPr/>
      </dsp:nvSpPr>
      <dsp:spPr>
        <a:xfrm>
          <a:off x="2446" y="590616"/>
          <a:ext cx="3159722" cy="562158"/>
        </a:xfrm>
        <a:prstGeom prst="roundRect">
          <a:avLst/>
        </a:prstGeom>
        <a:blipFill>
          <a:blip xmlns:r="http://schemas.openxmlformats.org/officeDocument/2006/relationships" r:embed="rId2">
            <a:duotone>
              <a:schemeClr val="accent2">
                <a:hueOff val="-220562"/>
                <a:satOff val="249"/>
                <a:lumOff val="588"/>
                <a:alphaOff val="0"/>
                <a:shade val="88000"/>
                <a:lumMod val="88000"/>
              </a:schemeClr>
              <a:schemeClr val="accent2">
                <a:hueOff val="-220562"/>
                <a:satOff val="249"/>
                <a:lumOff val="588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VMware documentation: </a:t>
          </a:r>
        </a:p>
      </dsp:txBody>
      <dsp:txXfrm>
        <a:off x="29888" y="618058"/>
        <a:ext cx="3104838" cy="507274"/>
      </dsp:txXfrm>
    </dsp:sp>
    <dsp:sp modelId="{B92E3D7F-5E87-4F07-A9DA-E1ABDFB2FABA}">
      <dsp:nvSpPr>
        <dsp:cNvPr id="0" name=""/>
        <dsp:cNvSpPr/>
      </dsp:nvSpPr>
      <dsp:spPr>
        <a:xfrm rot="5400000">
          <a:off x="5567466" y="-1168197"/>
          <a:ext cx="449726" cy="5260319"/>
        </a:xfrm>
        <a:prstGeom prst="round2SameRect">
          <a:avLst/>
        </a:prstGeom>
        <a:solidFill>
          <a:schemeClr val="accent2">
            <a:tint val="40000"/>
            <a:alpha val="90000"/>
            <a:hueOff val="-613955"/>
            <a:satOff val="4090"/>
            <a:lumOff val="37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613955"/>
              <a:satOff val="4090"/>
              <a:lumOff val="37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https://blogs.vmware.com</a:t>
          </a: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 rot="-5400000">
        <a:off x="3162170" y="1259053"/>
        <a:ext cx="5238365" cy="405818"/>
      </dsp:txXfrm>
    </dsp:sp>
    <dsp:sp modelId="{271A14ED-2BDC-477B-AE8E-0F0F0B6024D8}">
      <dsp:nvSpPr>
        <dsp:cNvPr id="0" name=""/>
        <dsp:cNvSpPr/>
      </dsp:nvSpPr>
      <dsp:spPr>
        <a:xfrm>
          <a:off x="2446" y="1180882"/>
          <a:ext cx="3159722" cy="562158"/>
        </a:xfrm>
        <a:prstGeom prst="roundRect">
          <a:avLst/>
        </a:prstGeom>
        <a:blipFill>
          <a:blip xmlns:r="http://schemas.openxmlformats.org/officeDocument/2006/relationships" r:embed="rId2">
            <a:duotone>
              <a:schemeClr val="accent2">
                <a:hueOff val="-441124"/>
                <a:satOff val="497"/>
                <a:lumOff val="1177"/>
                <a:alphaOff val="0"/>
                <a:shade val="88000"/>
                <a:lumMod val="88000"/>
              </a:schemeClr>
              <a:schemeClr val="accent2">
                <a:hueOff val="-441124"/>
                <a:satOff val="497"/>
                <a:lumOff val="1177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" panose="020F0502020204030204" pitchFamily="34" charset="0"/>
              <a:cs typeface="Calibri" panose="020F0502020204030204" pitchFamily="34" charset="0"/>
            </a:rPr>
            <a:t>VMware blogs:</a:t>
          </a:r>
        </a:p>
      </dsp:txBody>
      <dsp:txXfrm>
        <a:off x="29888" y="1208324"/>
        <a:ext cx="3104838" cy="507274"/>
      </dsp:txXfrm>
    </dsp:sp>
    <dsp:sp modelId="{892336C2-FD03-4991-A5CB-18D9B20FB751}">
      <dsp:nvSpPr>
        <dsp:cNvPr id="0" name=""/>
        <dsp:cNvSpPr/>
      </dsp:nvSpPr>
      <dsp:spPr>
        <a:xfrm rot="5400000">
          <a:off x="5567466" y="-577931"/>
          <a:ext cx="449726" cy="5260319"/>
        </a:xfrm>
        <a:prstGeom prst="round2SameRect">
          <a:avLst/>
        </a:prstGeom>
        <a:solidFill>
          <a:schemeClr val="accent2">
            <a:tint val="40000"/>
            <a:alpha val="90000"/>
            <a:hueOff val="-920933"/>
            <a:satOff val="6135"/>
            <a:lumOff val="56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920933"/>
              <a:satOff val="6135"/>
              <a:lumOff val="5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https://communities.vmware.com</a:t>
          </a:r>
          <a:endParaRPr lang="en-US" sz="1200" b="1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3162170" y="1849319"/>
        <a:ext cx="5238365" cy="405818"/>
      </dsp:txXfrm>
    </dsp:sp>
    <dsp:sp modelId="{2DB8C23D-186B-47DE-988E-4F35AB833D70}">
      <dsp:nvSpPr>
        <dsp:cNvPr id="0" name=""/>
        <dsp:cNvSpPr/>
      </dsp:nvSpPr>
      <dsp:spPr>
        <a:xfrm>
          <a:off x="2446" y="1771148"/>
          <a:ext cx="3159722" cy="562158"/>
        </a:xfrm>
        <a:prstGeom prst="roundRect">
          <a:avLst/>
        </a:prstGeom>
        <a:blipFill>
          <a:blip xmlns:r="http://schemas.openxmlformats.org/officeDocument/2006/relationships" r:embed="rId2">
            <a:duotone>
              <a:schemeClr val="accent2">
                <a:hueOff val="-661686"/>
                <a:satOff val="746"/>
                <a:lumOff val="1765"/>
                <a:alphaOff val="0"/>
                <a:shade val="88000"/>
                <a:lumMod val="88000"/>
              </a:schemeClr>
              <a:schemeClr val="accent2">
                <a:hueOff val="-661686"/>
                <a:satOff val="746"/>
                <a:lumOff val="1765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" panose="020F0502020204030204" pitchFamily="34" charset="0"/>
              <a:cs typeface="Calibri" panose="020F0502020204030204" pitchFamily="34" charset="0"/>
            </a:rPr>
            <a:t>VMware community forums: </a:t>
          </a:r>
        </a:p>
      </dsp:txBody>
      <dsp:txXfrm>
        <a:off x="29888" y="1798590"/>
        <a:ext cx="3104838" cy="507274"/>
      </dsp:txXfrm>
    </dsp:sp>
    <dsp:sp modelId="{B2720CE3-27FC-4BCA-ADA7-CC2E2D316EB9}">
      <dsp:nvSpPr>
        <dsp:cNvPr id="0" name=""/>
        <dsp:cNvSpPr/>
      </dsp:nvSpPr>
      <dsp:spPr>
        <a:xfrm rot="5400000">
          <a:off x="5567466" y="12334"/>
          <a:ext cx="449726" cy="5260319"/>
        </a:xfrm>
        <a:prstGeom prst="round2SameRect">
          <a:avLst/>
        </a:prstGeom>
        <a:solidFill>
          <a:schemeClr val="accent2">
            <a:tint val="40000"/>
            <a:alpha val="90000"/>
            <a:hueOff val="-1227910"/>
            <a:satOff val="8180"/>
            <a:lumOff val="74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227910"/>
              <a:satOff val="8180"/>
              <a:lumOff val="7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https://www.vmware.com/resources/compatibility</a:t>
          </a: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 rot="-5400000">
        <a:off x="3162170" y="2439584"/>
        <a:ext cx="5238365" cy="405818"/>
      </dsp:txXfrm>
    </dsp:sp>
    <dsp:sp modelId="{A7623F23-52C2-40EE-A500-26C5A0D4B6E7}">
      <dsp:nvSpPr>
        <dsp:cNvPr id="0" name=""/>
        <dsp:cNvSpPr/>
      </dsp:nvSpPr>
      <dsp:spPr>
        <a:xfrm>
          <a:off x="2446" y="2361414"/>
          <a:ext cx="3159722" cy="562158"/>
        </a:xfrm>
        <a:prstGeom prst="roundRect">
          <a:avLst/>
        </a:prstGeom>
        <a:blipFill>
          <a:blip xmlns:r="http://schemas.openxmlformats.org/officeDocument/2006/relationships" r:embed="rId2">
            <a:duotone>
              <a:schemeClr val="accent2">
                <a:hueOff val="-882249"/>
                <a:satOff val="995"/>
                <a:lumOff val="2353"/>
                <a:alphaOff val="0"/>
                <a:shade val="88000"/>
                <a:lumMod val="88000"/>
              </a:schemeClr>
              <a:schemeClr val="accent2">
                <a:hueOff val="-882249"/>
                <a:satOff val="995"/>
                <a:lumOff val="2353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" panose="020F0502020204030204" pitchFamily="34" charset="0"/>
              <a:cs typeface="Calibri" panose="020F0502020204030204" pitchFamily="34" charset="0"/>
            </a:rPr>
            <a:t>VMware Compatibility Guide:</a:t>
          </a:r>
        </a:p>
      </dsp:txBody>
      <dsp:txXfrm>
        <a:off x="29888" y="2388856"/>
        <a:ext cx="3104838" cy="507274"/>
      </dsp:txXfrm>
    </dsp:sp>
    <dsp:sp modelId="{33BD70E2-0052-4C93-913C-8163F0AD4B16}">
      <dsp:nvSpPr>
        <dsp:cNvPr id="0" name=""/>
        <dsp:cNvSpPr/>
      </dsp:nvSpPr>
      <dsp:spPr>
        <a:xfrm rot="5400000">
          <a:off x="5567466" y="602600"/>
          <a:ext cx="449726" cy="5260319"/>
        </a:xfrm>
        <a:prstGeom prst="round2SameRect">
          <a:avLst/>
        </a:prstGeom>
        <a:solidFill>
          <a:schemeClr val="accent2">
            <a:tint val="40000"/>
            <a:alpha val="90000"/>
            <a:hueOff val="-1534888"/>
            <a:satOff val="10225"/>
            <a:lumOff val="93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534888"/>
              <a:satOff val="10225"/>
              <a:lumOff val="9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https://www.vmware.com/resources/compatibility/sim/interop_matrix.php</a:t>
          </a:r>
          <a:endParaRPr lang="en-US" sz="1200" b="1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3162170" y="3029850"/>
        <a:ext cx="5238365" cy="405818"/>
      </dsp:txXfrm>
    </dsp:sp>
    <dsp:sp modelId="{576A9C15-C346-437F-AA94-EED01A5E74F3}">
      <dsp:nvSpPr>
        <dsp:cNvPr id="0" name=""/>
        <dsp:cNvSpPr/>
      </dsp:nvSpPr>
      <dsp:spPr>
        <a:xfrm>
          <a:off x="2446" y="2951681"/>
          <a:ext cx="3159722" cy="562158"/>
        </a:xfrm>
        <a:prstGeom prst="roundRect">
          <a:avLst/>
        </a:prstGeom>
        <a:blipFill>
          <a:blip xmlns:r="http://schemas.openxmlformats.org/officeDocument/2006/relationships" r:embed="rId2">
            <a:duotone>
              <a:schemeClr val="accent2">
                <a:hueOff val="-1102811"/>
                <a:satOff val="1243"/>
                <a:lumOff val="2942"/>
                <a:alphaOff val="0"/>
                <a:shade val="88000"/>
                <a:lumMod val="88000"/>
              </a:schemeClr>
              <a:schemeClr val="accent2">
                <a:hueOff val="-1102811"/>
                <a:satOff val="1243"/>
                <a:lumOff val="2942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" panose="020F0502020204030204" pitchFamily="34" charset="0"/>
              <a:cs typeface="Calibri" panose="020F0502020204030204" pitchFamily="34" charset="0"/>
            </a:rPr>
            <a:t>Product Interoperability Matrices:</a:t>
          </a:r>
        </a:p>
      </dsp:txBody>
      <dsp:txXfrm>
        <a:off x="29888" y="2979123"/>
        <a:ext cx="3104838" cy="507274"/>
      </dsp:txXfrm>
    </dsp:sp>
    <dsp:sp modelId="{C4D222D4-425E-49A8-8657-DCD14C653C02}">
      <dsp:nvSpPr>
        <dsp:cNvPr id="0" name=""/>
        <dsp:cNvSpPr/>
      </dsp:nvSpPr>
      <dsp:spPr>
        <a:xfrm rot="5400000">
          <a:off x="5567466" y="1192866"/>
          <a:ext cx="449726" cy="5260319"/>
        </a:xfrm>
        <a:prstGeom prst="round2SameRect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https://docs.vmware.com/en/VMware-vSphere/7.0/rn/vsphere-esxi-vcenter-server-70-release-notes.html</a:t>
          </a:r>
          <a:endParaRPr lang="en-US" sz="12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3162170" y="3620116"/>
        <a:ext cx="5238365" cy="405818"/>
      </dsp:txXfrm>
    </dsp:sp>
    <dsp:sp modelId="{DDC1B6D6-B32B-421E-9FCD-92D74FBDFCDF}">
      <dsp:nvSpPr>
        <dsp:cNvPr id="0" name=""/>
        <dsp:cNvSpPr/>
      </dsp:nvSpPr>
      <dsp:spPr>
        <a:xfrm>
          <a:off x="2446" y="3541947"/>
          <a:ext cx="3159722" cy="562158"/>
        </a:xfrm>
        <a:prstGeom prst="roundRect">
          <a:avLst/>
        </a:prstGeom>
        <a:blipFill>
          <a:blip xmlns:r="http://schemas.openxmlformats.org/officeDocument/2006/relationships" r:embed="rId2">
            <a:duotone>
              <a:schemeClr val="accent2">
                <a:hueOff val="-1323373"/>
                <a:satOff val="1492"/>
                <a:lumOff val="3530"/>
                <a:alphaOff val="0"/>
                <a:shade val="88000"/>
                <a:lumMod val="88000"/>
              </a:schemeClr>
              <a:schemeClr val="accent2">
                <a:hueOff val="-1323373"/>
                <a:satOff val="1492"/>
                <a:lumOff val="353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" panose="020F0502020204030204" pitchFamily="34" charset="0"/>
              <a:cs typeface="Calibri" panose="020F0502020204030204" pitchFamily="34" charset="0"/>
            </a:rPr>
            <a:t>vSphere 7 release notes: </a:t>
          </a:r>
        </a:p>
      </dsp:txBody>
      <dsp:txXfrm>
        <a:off x="29888" y="3569389"/>
        <a:ext cx="3104838" cy="5072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88AC1-1B5B-40F8-B28A-F7C0F4CD54EA}">
      <dsp:nvSpPr>
        <dsp:cNvPr id="0" name=""/>
        <dsp:cNvSpPr/>
      </dsp:nvSpPr>
      <dsp:spPr>
        <a:xfrm rot="5400000">
          <a:off x="-187325" y="189687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39455"/>
        <a:ext cx="874187" cy="374652"/>
      </dsp:txXfrm>
    </dsp:sp>
    <dsp:sp modelId="{A3FDB745-20C2-4B68-98D1-384A1EC69EC2}">
      <dsp:nvSpPr>
        <dsp:cNvPr id="0" name=""/>
        <dsp:cNvSpPr/>
      </dsp:nvSpPr>
      <dsp:spPr>
        <a:xfrm rot="5400000">
          <a:off x="4174624" y="-3298075"/>
          <a:ext cx="811745" cy="7412620"/>
        </a:xfrm>
        <a:prstGeom prst="round2Same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Network</a:t>
          </a:r>
          <a:endParaRPr lang="zh-TW" altLang="en-US" sz="4800" kern="1200" dirty="0"/>
        </a:p>
      </dsp:txBody>
      <dsp:txXfrm rot="-5400000">
        <a:off x="874187" y="41988"/>
        <a:ext cx="7372994" cy="732493"/>
      </dsp:txXfrm>
    </dsp:sp>
    <dsp:sp modelId="{39451EEE-9F60-4AD6-86F7-A7057F1325CE}">
      <dsp:nvSpPr>
        <dsp:cNvPr id="0" name=""/>
        <dsp:cNvSpPr/>
      </dsp:nvSpPr>
      <dsp:spPr>
        <a:xfrm rot="5400000">
          <a:off x="-187325" y="1322916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1572684"/>
        <a:ext cx="874187" cy="374652"/>
      </dsp:txXfrm>
    </dsp:sp>
    <dsp:sp modelId="{E565A3AB-805C-4660-B1F3-3C3719A65F54}">
      <dsp:nvSpPr>
        <dsp:cNvPr id="0" name=""/>
        <dsp:cNvSpPr/>
      </dsp:nvSpPr>
      <dsp:spPr>
        <a:xfrm rot="5400000">
          <a:off x="4174624" y="-2164846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Storage</a:t>
          </a:r>
          <a:endParaRPr lang="zh-TW" altLang="en-US" sz="4800" kern="1200" dirty="0"/>
        </a:p>
      </dsp:txBody>
      <dsp:txXfrm rot="-5400000">
        <a:off x="874187" y="1175217"/>
        <a:ext cx="7372994" cy="732493"/>
      </dsp:txXfrm>
    </dsp:sp>
    <dsp:sp modelId="{A3EB233D-E8BA-496A-835E-592B92FF3F1D}">
      <dsp:nvSpPr>
        <dsp:cNvPr id="0" name=""/>
        <dsp:cNvSpPr/>
      </dsp:nvSpPr>
      <dsp:spPr>
        <a:xfrm rot="5400000">
          <a:off x="-187325" y="2456145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2705913"/>
        <a:ext cx="874187" cy="374652"/>
      </dsp:txXfrm>
    </dsp:sp>
    <dsp:sp modelId="{86328B0C-9E31-4368-BCDE-02F1580C1E80}">
      <dsp:nvSpPr>
        <dsp:cNvPr id="0" name=""/>
        <dsp:cNvSpPr/>
      </dsp:nvSpPr>
      <dsp:spPr>
        <a:xfrm rot="5400000">
          <a:off x="4174624" y="-1031618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Cluster</a:t>
          </a:r>
          <a:endParaRPr lang="zh-TW" altLang="en-US" sz="4800" kern="1200" dirty="0"/>
        </a:p>
      </dsp:txBody>
      <dsp:txXfrm rot="-5400000">
        <a:off x="874187" y="2308445"/>
        <a:ext cx="7372994" cy="732493"/>
      </dsp:txXfrm>
    </dsp:sp>
    <dsp:sp modelId="{2F438DE9-D5B4-49F3-91EE-1FE5EBBCE799}">
      <dsp:nvSpPr>
        <dsp:cNvPr id="0" name=""/>
        <dsp:cNvSpPr/>
      </dsp:nvSpPr>
      <dsp:spPr>
        <a:xfrm rot="5400000">
          <a:off x="-187325" y="3589374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3839142"/>
        <a:ext cx="874187" cy="374652"/>
      </dsp:txXfrm>
    </dsp:sp>
    <dsp:sp modelId="{CFA6C90E-1D11-479B-866C-8C4AD698BD25}">
      <dsp:nvSpPr>
        <dsp:cNvPr id="0" name=""/>
        <dsp:cNvSpPr/>
      </dsp:nvSpPr>
      <dsp:spPr>
        <a:xfrm rot="5400000">
          <a:off x="4174624" y="101610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Machine</a:t>
          </a:r>
          <a:endParaRPr lang="zh-TW" altLang="en-US" sz="4800" kern="1200" dirty="0"/>
        </a:p>
      </dsp:txBody>
      <dsp:txXfrm rot="-5400000">
        <a:off x="874187" y="3441673"/>
        <a:ext cx="7372994" cy="732493"/>
      </dsp:txXfrm>
    </dsp:sp>
    <dsp:sp modelId="{45EEC259-E251-41FE-B52C-CB5A613A8DA9}">
      <dsp:nvSpPr>
        <dsp:cNvPr id="0" name=""/>
        <dsp:cNvSpPr/>
      </dsp:nvSpPr>
      <dsp:spPr>
        <a:xfrm rot="5400000">
          <a:off x="-187325" y="4722602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972370"/>
        <a:ext cx="874187" cy="374652"/>
      </dsp:txXfrm>
    </dsp:sp>
    <dsp:sp modelId="{1A808FC8-1448-483D-9E53-4C61A9ABE390}">
      <dsp:nvSpPr>
        <dsp:cNvPr id="0" name=""/>
        <dsp:cNvSpPr/>
      </dsp:nvSpPr>
      <dsp:spPr>
        <a:xfrm rot="5400000">
          <a:off x="4174624" y="1234839"/>
          <a:ext cx="811745" cy="7412620"/>
        </a:xfrm>
        <a:prstGeom prst="round2Same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vCenter / ESXi</a:t>
          </a:r>
          <a:endParaRPr lang="zh-TW" altLang="en-US" sz="4800" kern="1200" dirty="0"/>
        </a:p>
      </dsp:txBody>
      <dsp:txXfrm rot="-5400000">
        <a:off x="874187" y="4574902"/>
        <a:ext cx="7372994" cy="7324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FFD52-FD76-4D09-B8C0-7C6E7D822306}">
      <dsp:nvSpPr>
        <dsp:cNvPr id="0" name=""/>
        <dsp:cNvSpPr/>
      </dsp:nvSpPr>
      <dsp:spPr>
        <a:xfrm>
          <a:off x="2284" y="1051910"/>
          <a:ext cx="1630809" cy="103556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06CFBF-8391-433E-80AF-20FB37F1CA29}">
      <dsp:nvSpPr>
        <dsp:cNvPr id="0" name=""/>
        <dsp:cNvSpPr/>
      </dsp:nvSpPr>
      <dsp:spPr>
        <a:xfrm>
          <a:off x="183485" y="1224051"/>
          <a:ext cx="1630809" cy="1035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 dirty="0"/>
            <a:t>LAB 5</a:t>
          </a:r>
          <a:endParaRPr lang="en-US" sz="4400" kern="1200" dirty="0"/>
        </a:p>
      </dsp:txBody>
      <dsp:txXfrm>
        <a:off x="213816" y="1254382"/>
        <a:ext cx="1570147" cy="974901"/>
      </dsp:txXfrm>
    </dsp:sp>
    <dsp:sp modelId="{3175624C-5169-4F4B-8A1D-7CF03E74F680}">
      <dsp:nvSpPr>
        <dsp:cNvPr id="0" name=""/>
        <dsp:cNvSpPr/>
      </dsp:nvSpPr>
      <dsp:spPr>
        <a:xfrm>
          <a:off x="1995495" y="1051910"/>
          <a:ext cx="1630809" cy="103556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FF4AF-90D9-4A87-A509-109F643AA4CC}">
      <dsp:nvSpPr>
        <dsp:cNvPr id="0" name=""/>
        <dsp:cNvSpPr/>
      </dsp:nvSpPr>
      <dsp:spPr>
        <a:xfrm>
          <a:off x="2176696" y="1224051"/>
          <a:ext cx="1630809" cy="1035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/>
            <a:t>LAB 6</a:t>
          </a:r>
          <a:endParaRPr lang="en-US" sz="4400" kern="1200"/>
        </a:p>
      </dsp:txBody>
      <dsp:txXfrm>
        <a:off x="2207027" y="1254382"/>
        <a:ext cx="1570147" cy="974901"/>
      </dsp:txXfrm>
    </dsp:sp>
    <dsp:sp modelId="{F6D33942-BE8C-45CB-9978-DD4B8B938447}">
      <dsp:nvSpPr>
        <dsp:cNvPr id="0" name=""/>
        <dsp:cNvSpPr/>
      </dsp:nvSpPr>
      <dsp:spPr>
        <a:xfrm>
          <a:off x="3988706" y="1051910"/>
          <a:ext cx="1630809" cy="103556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355BE0-0220-40EC-A4D4-25DB495F1569}">
      <dsp:nvSpPr>
        <dsp:cNvPr id="0" name=""/>
        <dsp:cNvSpPr/>
      </dsp:nvSpPr>
      <dsp:spPr>
        <a:xfrm>
          <a:off x="4169907" y="1224051"/>
          <a:ext cx="1630809" cy="1035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/>
            <a:t>LAB 7</a:t>
          </a:r>
          <a:endParaRPr lang="en-US" sz="4400" kern="1200"/>
        </a:p>
      </dsp:txBody>
      <dsp:txXfrm>
        <a:off x="4200238" y="1254382"/>
        <a:ext cx="1570147" cy="974901"/>
      </dsp:txXfrm>
    </dsp:sp>
    <dsp:sp modelId="{DE01A777-89CE-4399-BE0A-53A78C717BC1}">
      <dsp:nvSpPr>
        <dsp:cNvPr id="0" name=""/>
        <dsp:cNvSpPr/>
      </dsp:nvSpPr>
      <dsp:spPr>
        <a:xfrm>
          <a:off x="5981917" y="1051910"/>
          <a:ext cx="1630809" cy="103556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9FABDC-DBBD-48E1-B08A-069EE41C5F75}">
      <dsp:nvSpPr>
        <dsp:cNvPr id="0" name=""/>
        <dsp:cNvSpPr/>
      </dsp:nvSpPr>
      <dsp:spPr>
        <a:xfrm>
          <a:off x="6163118" y="1224051"/>
          <a:ext cx="1630809" cy="1035563"/>
        </a:xfrm>
        <a:prstGeom prst="roundRect">
          <a:avLst>
            <a:gd name="adj" fmla="val 10000"/>
          </a:avLst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 dirty="0"/>
            <a:t>LAB 8</a:t>
          </a:r>
          <a:endParaRPr lang="en-US" sz="4400" kern="1200" dirty="0"/>
        </a:p>
      </dsp:txBody>
      <dsp:txXfrm>
        <a:off x="6193449" y="1254382"/>
        <a:ext cx="1570147" cy="9749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88AC1-1B5B-40F8-B28A-F7C0F4CD54EA}">
      <dsp:nvSpPr>
        <dsp:cNvPr id="0" name=""/>
        <dsp:cNvSpPr/>
      </dsp:nvSpPr>
      <dsp:spPr>
        <a:xfrm rot="5400000">
          <a:off x="-187325" y="189687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39455"/>
        <a:ext cx="874187" cy="374652"/>
      </dsp:txXfrm>
    </dsp:sp>
    <dsp:sp modelId="{A3FDB745-20C2-4B68-98D1-384A1EC69EC2}">
      <dsp:nvSpPr>
        <dsp:cNvPr id="0" name=""/>
        <dsp:cNvSpPr/>
      </dsp:nvSpPr>
      <dsp:spPr>
        <a:xfrm rot="5400000">
          <a:off x="4174624" y="-3298075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Network</a:t>
          </a:r>
          <a:endParaRPr lang="zh-TW" altLang="en-US" sz="4800" kern="1200" dirty="0"/>
        </a:p>
      </dsp:txBody>
      <dsp:txXfrm rot="-5400000">
        <a:off x="874187" y="41988"/>
        <a:ext cx="7372994" cy="732493"/>
      </dsp:txXfrm>
    </dsp:sp>
    <dsp:sp modelId="{39451EEE-9F60-4AD6-86F7-A7057F1325CE}">
      <dsp:nvSpPr>
        <dsp:cNvPr id="0" name=""/>
        <dsp:cNvSpPr/>
      </dsp:nvSpPr>
      <dsp:spPr>
        <a:xfrm rot="5400000">
          <a:off x="-187325" y="1322916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1572684"/>
        <a:ext cx="874187" cy="374652"/>
      </dsp:txXfrm>
    </dsp:sp>
    <dsp:sp modelId="{E565A3AB-805C-4660-B1F3-3C3719A65F54}">
      <dsp:nvSpPr>
        <dsp:cNvPr id="0" name=""/>
        <dsp:cNvSpPr/>
      </dsp:nvSpPr>
      <dsp:spPr>
        <a:xfrm rot="5400000">
          <a:off x="4174624" y="-2164846"/>
          <a:ext cx="811745" cy="7412620"/>
        </a:xfrm>
        <a:prstGeom prst="round2Same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Storage</a:t>
          </a:r>
          <a:endParaRPr lang="zh-TW" altLang="en-US" sz="4800" kern="1200" dirty="0"/>
        </a:p>
      </dsp:txBody>
      <dsp:txXfrm rot="-5400000">
        <a:off x="874187" y="1175217"/>
        <a:ext cx="7372994" cy="732493"/>
      </dsp:txXfrm>
    </dsp:sp>
    <dsp:sp modelId="{A3EB233D-E8BA-496A-835E-592B92FF3F1D}">
      <dsp:nvSpPr>
        <dsp:cNvPr id="0" name=""/>
        <dsp:cNvSpPr/>
      </dsp:nvSpPr>
      <dsp:spPr>
        <a:xfrm rot="5400000">
          <a:off x="-187325" y="2456145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2705913"/>
        <a:ext cx="874187" cy="374652"/>
      </dsp:txXfrm>
    </dsp:sp>
    <dsp:sp modelId="{86328B0C-9E31-4368-BCDE-02F1580C1E80}">
      <dsp:nvSpPr>
        <dsp:cNvPr id="0" name=""/>
        <dsp:cNvSpPr/>
      </dsp:nvSpPr>
      <dsp:spPr>
        <a:xfrm rot="5400000">
          <a:off x="4174624" y="-1031618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Cluster</a:t>
          </a:r>
          <a:endParaRPr lang="zh-TW" altLang="en-US" sz="4800" kern="1200" dirty="0"/>
        </a:p>
      </dsp:txBody>
      <dsp:txXfrm rot="-5400000">
        <a:off x="874187" y="2308445"/>
        <a:ext cx="7372994" cy="732493"/>
      </dsp:txXfrm>
    </dsp:sp>
    <dsp:sp modelId="{2F438DE9-D5B4-49F3-91EE-1FE5EBBCE799}">
      <dsp:nvSpPr>
        <dsp:cNvPr id="0" name=""/>
        <dsp:cNvSpPr/>
      </dsp:nvSpPr>
      <dsp:spPr>
        <a:xfrm rot="5400000">
          <a:off x="-187325" y="3589374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3839142"/>
        <a:ext cx="874187" cy="374652"/>
      </dsp:txXfrm>
    </dsp:sp>
    <dsp:sp modelId="{CFA6C90E-1D11-479B-866C-8C4AD698BD25}">
      <dsp:nvSpPr>
        <dsp:cNvPr id="0" name=""/>
        <dsp:cNvSpPr/>
      </dsp:nvSpPr>
      <dsp:spPr>
        <a:xfrm rot="5400000">
          <a:off x="4174624" y="101610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Machine</a:t>
          </a:r>
          <a:endParaRPr lang="zh-TW" altLang="en-US" sz="4800" kern="1200" dirty="0"/>
        </a:p>
      </dsp:txBody>
      <dsp:txXfrm rot="-5400000">
        <a:off x="874187" y="3441673"/>
        <a:ext cx="7372994" cy="732493"/>
      </dsp:txXfrm>
    </dsp:sp>
    <dsp:sp modelId="{45EEC259-E251-41FE-B52C-CB5A613A8DA9}">
      <dsp:nvSpPr>
        <dsp:cNvPr id="0" name=""/>
        <dsp:cNvSpPr/>
      </dsp:nvSpPr>
      <dsp:spPr>
        <a:xfrm rot="5400000">
          <a:off x="-187325" y="4722602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972370"/>
        <a:ext cx="874187" cy="374652"/>
      </dsp:txXfrm>
    </dsp:sp>
    <dsp:sp modelId="{1A808FC8-1448-483D-9E53-4C61A9ABE390}">
      <dsp:nvSpPr>
        <dsp:cNvPr id="0" name=""/>
        <dsp:cNvSpPr/>
      </dsp:nvSpPr>
      <dsp:spPr>
        <a:xfrm rot="5400000">
          <a:off x="4174624" y="1234839"/>
          <a:ext cx="811745" cy="7412620"/>
        </a:xfrm>
        <a:prstGeom prst="round2Same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vCenter / ESXi</a:t>
          </a:r>
          <a:endParaRPr lang="zh-TW" altLang="en-US" sz="4800" kern="1200" dirty="0"/>
        </a:p>
      </dsp:txBody>
      <dsp:txXfrm rot="-5400000">
        <a:off x="874187" y="4574902"/>
        <a:ext cx="7372994" cy="7324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FFD52-FD76-4D09-B8C0-7C6E7D822306}">
      <dsp:nvSpPr>
        <dsp:cNvPr id="0" name=""/>
        <dsp:cNvSpPr/>
      </dsp:nvSpPr>
      <dsp:spPr>
        <a:xfrm>
          <a:off x="951" y="1256154"/>
          <a:ext cx="1079211" cy="6852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06CFBF-8391-433E-80AF-20FB37F1CA29}">
      <dsp:nvSpPr>
        <dsp:cNvPr id="0" name=""/>
        <dsp:cNvSpPr/>
      </dsp:nvSpPr>
      <dsp:spPr>
        <a:xfrm>
          <a:off x="120864" y="1370071"/>
          <a:ext cx="1079211" cy="685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LAB 9</a:t>
          </a:r>
          <a:endParaRPr lang="en-US" sz="2500" kern="1200" dirty="0"/>
        </a:p>
      </dsp:txBody>
      <dsp:txXfrm>
        <a:off x="140936" y="1390143"/>
        <a:ext cx="1039067" cy="645155"/>
      </dsp:txXfrm>
    </dsp:sp>
    <dsp:sp modelId="{3175624C-5169-4F4B-8A1D-7CF03E74F680}">
      <dsp:nvSpPr>
        <dsp:cNvPr id="0" name=""/>
        <dsp:cNvSpPr/>
      </dsp:nvSpPr>
      <dsp:spPr>
        <a:xfrm>
          <a:off x="1319988" y="1256154"/>
          <a:ext cx="1079211" cy="6852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FF4AF-90D9-4A87-A509-109F643AA4CC}">
      <dsp:nvSpPr>
        <dsp:cNvPr id="0" name=""/>
        <dsp:cNvSpPr/>
      </dsp:nvSpPr>
      <dsp:spPr>
        <a:xfrm>
          <a:off x="1439900" y="1370071"/>
          <a:ext cx="1079211" cy="685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LAB 10</a:t>
          </a:r>
          <a:endParaRPr lang="en-US" sz="2500" kern="1200" dirty="0"/>
        </a:p>
      </dsp:txBody>
      <dsp:txXfrm>
        <a:off x="1459972" y="1390143"/>
        <a:ext cx="1039067" cy="645155"/>
      </dsp:txXfrm>
    </dsp:sp>
    <dsp:sp modelId="{F6D33942-BE8C-45CB-9978-DD4B8B938447}">
      <dsp:nvSpPr>
        <dsp:cNvPr id="0" name=""/>
        <dsp:cNvSpPr/>
      </dsp:nvSpPr>
      <dsp:spPr>
        <a:xfrm>
          <a:off x="2639025" y="1256154"/>
          <a:ext cx="1079211" cy="6852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355BE0-0220-40EC-A4D4-25DB495F1569}">
      <dsp:nvSpPr>
        <dsp:cNvPr id="0" name=""/>
        <dsp:cNvSpPr/>
      </dsp:nvSpPr>
      <dsp:spPr>
        <a:xfrm>
          <a:off x="2758937" y="1370071"/>
          <a:ext cx="1079211" cy="685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LAB 11</a:t>
          </a:r>
          <a:endParaRPr lang="en-US" sz="2500" kern="1200" dirty="0"/>
        </a:p>
      </dsp:txBody>
      <dsp:txXfrm>
        <a:off x="2779009" y="1390143"/>
        <a:ext cx="1039067" cy="645155"/>
      </dsp:txXfrm>
    </dsp:sp>
    <dsp:sp modelId="{DE01A777-89CE-4399-BE0A-53A78C717BC1}">
      <dsp:nvSpPr>
        <dsp:cNvPr id="0" name=""/>
        <dsp:cNvSpPr/>
      </dsp:nvSpPr>
      <dsp:spPr>
        <a:xfrm>
          <a:off x="3958062" y="1256154"/>
          <a:ext cx="1079211" cy="6852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9FABDC-DBBD-48E1-B08A-069EE41C5F75}">
      <dsp:nvSpPr>
        <dsp:cNvPr id="0" name=""/>
        <dsp:cNvSpPr/>
      </dsp:nvSpPr>
      <dsp:spPr>
        <a:xfrm>
          <a:off x="4077974" y="1370071"/>
          <a:ext cx="1079211" cy="685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LAB 12</a:t>
          </a:r>
          <a:endParaRPr lang="en-US" sz="2500" kern="1200" dirty="0"/>
        </a:p>
      </dsp:txBody>
      <dsp:txXfrm>
        <a:off x="4098046" y="1390143"/>
        <a:ext cx="1039067" cy="645155"/>
      </dsp:txXfrm>
    </dsp:sp>
    <dsp:sp modelId="{C7013C6A-2AC6-4303-B37D-24A037E978E9}">
      <dsp:nvSpPr>
        <dsp:cNvPr id="0" name=""/>
        <dsp:cNvSpPr/>
      </dsp:nvSpPr>
      <dsp:spPr>
        <a:xfrm>
          <a:off x="5277099" y="1256154"/>
          <a:ext cx="1079211" cy="6852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F4D902-5868-4F1A-B8D7-2DC43BD914E5}">
      <dsp:nvSpPr>
        <dsp:cNvPr id="0" name=""/>
        <dsp:cNvSpPr/>
      </dsp:nvSpPr>
      <dsp:spPr>
        <a:xfrm>
          <a:off x="5397011" y="1370071"/>
          <a:ext cx="1079211" cy="685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LAB 13</a:t>
          </a:r>
        </a:p>
      </dsp:txBody>
      <dsp:txXfrm>
        <a:off x="5417083" y="1390143"/>
        <a:ext cx="1039067" cy="645155"/>
      </dsp:txXfrm>
    </dsp:sp>
    <dsp:sp modelId="{FD516044-9475-4230-80FC-72464C1E5189}">
      <dsp:nvSpPr>
        <dsp:cNvPr id="0" name=""/>
        <dsp:cNvSpPr/>
      </dsp:nvSpPr>
      <dsp:spPr>
        <a:xfrm>
          <a:off x="6596135" y="1256154"/>
          <a:ext cx="1079211" cy="6852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38FACB-507E-4F81-B1B9-7444D3F00EA5}">
      <dsp:nvSpPr>
        <dsp:cNvPr id="0" name=""/>
        <dsp:cNvSpPr/>
      </dsp:nvSpPr>
      <dsp:spPr>
        <a:xfrm>
          <a:off x="6716048" y="1370071"/>
          <a:ext cx="1079211" cy="685299"/>
        </a:xfrm>
        <a:prstGeom prst="roundRect">
          <a:avLst>
            <a:gd name="adj" fmla="val 10000"/>
          </a:avLst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LAB 14</a:t>
          </a:r>
        </a:p>
      </dsp:txBody>
      <dsp:txXfrm>
        <a:off x="6736120" y="1390143"/>
        <a:ext cx="1039067" cy="6451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88AC1-1B5B-40F8-B28A-F7C0F4CD54EA}">
      <dsp:nvSpPr>
        <dsp:cNvPr id="0" name=""/>
        <dsp:cNvSpPr/>
      </dsp:nvSpPr>
      <dsp:spPr>
        <a:xfrm rot="5400000">
          <a:off x="-187325" y="189687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39455"/>
        <a:ext cx="874187" cy="374652"/>
      </dsp:txXfrm>
    </dsp:sp>
    <dsp:sp modelId="{A3FDB745-20C2-4B68-98D1-384A1EC69EC2}">
      <dsp:nvSpPr>
        <dsp:cNvPr id="0" name=""/>
        <dsp:cNvSpPr/>
      </dsp:nvSpPr>
      <dsp:spPr>
        <a:xfrm rot="5400000">
          <a:off x="4174624" y="-3298075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Network</a:t>
          </a:r>
          <a:endParaRPr lang="zh-TW" altLang="en-US" sz="4800" kern="1200" dirty="0"/>
        </a:p>
      </dsp:txBody>
      <dsp:txXfrm rot="-5400000">
        <a:off x="874187" y="41988"/>
        <a:ext cx="7372994" cy="732493"/>
      </dsp:txXfrm>
    </dsp:sp>
    <dsp:sp modelId="{39451EEE-9F60-4AD6-86F7-A7057F1325CE}">
      <dsp:nvSpPr>
        <dsp:cNvPr id="0" name=""/>
        <dsp:cNvSpPr/>
      </dsp:nvSpPr>
      <dsp:spPr>
        <a:xfrm rot="5400000">
          <a:off x="-187325" y="1322916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1572684"/>
        <a:ext cx="874187" cy="374652"/>
      </dsp:txXfrm>
    </dsp:sp>
    <dsp:sp modelId="{E565A3AB-805C-4660-B1F3-3C3719A65F54}">
      <dsp:nvSpPr>
        <dsp:cNvPr id="0" name=""/>
        <dsp:cNvSpPr/>
      </dsp:nvSpPr>
      <dsp:spPr>
        <a:xfrm rot="5400000">
          <a:off x="4174624" y="-2164846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Storage</a:t>
          </a:r>
          <a:endParaRPr lang="zh-TW" altLang="en-US" sz="4800" kern="1200" dirty="0"/>
        </a:p>
      </dsp:txBody>
      <dsp:txXfrm rot="-5400000">
        <a:off x="874187" y="1175217"/>
        <a:ext cx="7372994" cy="732493"/>
      </dsp:txXfrm>
    </dsp:sp>
    <dsp:sp modelId="{A3EB233D-E8BA-496A-835E-592B92FF3F1D}">
      <dsp:nvSpPr>
        <dsp:cNvPr id="0" name=""/>
        <dsp:cNvSpPr/>
      </dsp:nvSpPr>
      <dsp:spPr>
        <a:xfrm rot="5400000">
          <a:off x="-187325" y="2456145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2705913"/>
        <a:ext cx="874187" cy="374652"/>
      </dsp:txXfrm>
    </dsp:sp>
    <dsp:sp modelId="{86328B0C-9E31-4368-BCDE-02F1580C1E80}">
      <dsp:nvSpPr>
        <dsp:cNvPr id="0" name=""/>
        <dsp:cNvSpPr/>
      </dsp:nvSpPr>
      <dsp:spPr>
        <a:xfrm rot="5400000">
          <a:off x="4174624" y="-1031618"/>
          <a:ext cx="811745" cy="7412620"/>
        </a:xfrm>
        <a:prstGeom prst="round2Same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Cluster</a:t>
          </a:r>
          <a:endParaRPr lang="zh-TW" altLang="en-US" sz="4800" kern="1200" dirty="0"/>
        </a:p>
      </dsp:txBody>
      <dsp:txXfrm rot="-5400000">
        <a:off x="874187" y="2308445"/>
        <a:ext cx="7372994" cy="732493"/>
      </dsp:txXfrm>
    </dsp:sp>
    <dsp:sp modelId="{2F438DE9-D5B4-49F3-91EE-1FE5EBBCE799}">
      <dsp:nvSpPr>
        <dsp:cNvPr id="0" name=""/>
        <dsp:cNvSpPr/>
      </dsp:nvSpPr>
      <dsp:spPr>
        <a:xfrm rot="5400000">
          <a:off x="-187325" y="3589374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3839142"/>
        <a:ext cx="874187" cy="374652"/>
      </dsp:txXfrm>
    </dsp:sp>
    <dsp:sp modelId="{CFA6C90E-1D11-479B-866C-8C4AD698BD25}">
      <dsp:nvSpPr>
        <dsp:cNvPr id="0" name=""/>
        <dsp:cNvSpPr/>
      </dsp:nvSpPr>
      <dsp:spPr>
        <a:xfrm rot="5400000">
          <a:off x="4174624" y="101610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Machine</a:t>
          </a:r>
          <a:endParaRPr lang="zh-TW" altLang="en-US" sz="4800" kern="1200" dirty="0"/>
        </a:p>
      </dsp:txBody>
      <dsp:txXfrm rot="-5400000">
        <a:off x="874187" y="3441673"/>
        <a:ext cx="7372994" cy="732493"/>
      </dsp:txXfrm>
    </dsp:sp>
    <dsp:sp modelId="{45EEC259-E251-41FE-B52C-CB5A613A8DA9}">
      <dsp:nvSpPr>
        <dsp:cNvPr id="0" name=""/>
        <dsp:cNvSpPr/>
      </dsp:nvSpPr>
      <dsp:spPr>
        <a:xfrm rot="5400000">
          <a:off x="-187325" y="4722602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972370"/>
        <a:ext cx="874187" cy="374652"/>
      </dsp:txXfrm>
    </dsp:sp>
    <dsp:sp modelId="{1A808FC8-1448-483D-9E53-4C61A9ABE390}">
      <dsp:nvSpPr>
        <dsp:cNvPr id="0" name=""/>
        <dsp:cNvSpPr/>
      </dsp:nvSpPr>
      <dsp:spPr>
        <a:xfrm rot="5400000">
          <a:off x="4174624" y="1234839"/>
          <a:ext cx="811745" cy="7412620"/>
        </a:xfrm>
        <a:prstGeom prst="round2Same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vCenter / ESXi</a:t>
          </a:r>
          <a:endParaRPr lang="zh-TW" altLang="en-US" sz="4800" kern="1200" dirty="0"/>
        </a:p>
      </dsp:txBody>
      <dsp:txXfrm rot="-5400000">
        <a:off x="874187" y="4574902"/>
        <a:ext cx="7372994" cy="7324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FFD52-FD76-4D09-B8C0-7C6E7D822306}">
      <dsp:nvSpPr>
        <dsp:cNvPr id="0" name=""/>
        <dsp:cNvSpPr/>
      </dsp:nvSpPr>
      <dsp:spPr>
        <a:xfrm>
          <a:off x="506178" y="-164033"/>
          <a:ext cx="1554005" cy="98679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06CFBF-8391-433E-80AF-20FB37F1CA29}">
      <dsp:nvSpPr>
        <dsp:cNvPr id="0" name=""/>
        <dsp:cNvSpPr/>
      </dsp:nvSpPr>
      <dsp:spPr>
        <a:xfrm>
          <a:off x="678846" y="0"/>
          <a:ext cx="1554005" cy="986793"/>
        </a:xfrm>
        <a:prstGeom prst="roundRect">
          <a:avLst>
            <a:gd name="adj" fmla="val 10000"/>
          </a:avLst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baseline="0" dirty="0"/>
            <a:t>LAB 15</a:t>
          </a:r>
          <a:endParaRPr lang="en-US" sz="3700" kern="1200" dirty="0"/>
        </a:p>
      </dsp:txBody>
      <dsp:txXfrm>
        <a:off x="707748" y="28902"/>
        <a:ext cx="1496201" cy="9289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88AC1-1B5B-40F8-B28A-F7C0F4CD54EA}">
      <dsp:nvSpPr>
        <dsp:cNvPr id="0" name=""/>
        <dsp:cNvSpPr/>
      </dsp:nvSpPr>
      <dsp:spPr>
        <a:xfrm rot="5400000">
          <a:off x="-187325" y="189687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39455"/>
        <a:ext cx="874187" cy="374652"/>
      </dsp:txXfrm>
    </dsp:sp>
    <dsp:sp modelId="{A3FDB745-20C2-4B68-98D1-384A1EC69EC2}">
      <dsp:nvSpPr>
        <dsp:cNvPr id="0" name=""/>
        <dsp:cNvSpPr/>
      </dsp:nvSpPr>
      <dsp:spPr>
        <a:xfrm rot="5400000">
          <a:off x="4174624" y="-3298075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Network</a:t>
          </a:r>
          <a:endParaRPr lang="zh-TW" altLang="en-US" sz="4800" kern="1200" dirty="0"/>
        </a:p>
      </dsp:txBody>
      <dsp:txXfrm rot="-5400000">
        <a:off x="874187" y="41988"/>
        <a:ext cx="7372994" cy="732493"/>
      </dsp:txXfrm>
    </dsp:sp>
    <dsp:sp modelId="{39451EEE-9F60-4AD6-86F7-A7057F1325CE}">
      <dsp:nvSpPr>
        <dsp:cNvPr id="0" name=""/>
        <dsp:cNvSpPr/>
      </dsp:nvSpPr>
      <dsp:spPr>
        <a:xfrm rot="5400000">
          <a:off x="-187325" y="1322916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1572684"/>
        <a:ext cx="874187" cy="374652"/>
      </dsp:txXfrm>
    </dsp:sp>
    <dsp:sp modelId="{E565A3AB-805C-4660-B1F3-3C3719A65F54}">
      <dsp:nvSpPr>
        <dsp:cNvPr id="0" name=""/>
        <dsp:cNvSpPr/>
      </dsp:nvSpPr>
      <dsp:spPr>
        <a:xfrm rot="5400000">
          <a:off x="4174624" y="-2164846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Storage</a:t>
          </a:r>
          <a:endParaRPr lang="zh-TW" altLang="en-US" sz="4800" kern="1200" dirty="0"/>
        </a:p>
      </dsp:txBody>
      <dsp:txXfrm rot="-5400000">
        <a:off x="874187" y="1175217"/>
        <a:ext cx="7372994" cy="732493"/>
      </dsp:txXfrm>
    </dsp:sp>
    <dsp:sp modelId="{A3EB233D-E8BA-496A-835E-592B92FF3F1D}">
      <dsp:nvSpPr>
        <dsp:cNvPr id="0" name=""/>
        <dsp:cNvSpPr/>
      </dsp:nvSpPr>
      <dsp:spPr>
        <a:xfrm rot="5400000">
          <a:off x="-187325" y="2456145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2705913"/>
        <a:ext cx="874187" cy="374652"/>
      </dsp:txXfrm>
    </dsp:sp>
    <dsp:sp modelId="{86328B0C-9E31-4368-BCDE-02F1580C1E80}">
      <dsp:nvSpPr>
        <dsp:cNvPr id="0" name=""/>
        <dsp:cNvSpPr/>
      </dsp:nvSpPr>
      <dsp:spPr>
        <a:xfrm rot="5400000">
          <a:off x="4174624" y="-1031618"/>
          <a:ext cx="811745" cy="74126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Cluster</a:t>
          </a:r>
          <a:endParaRPr lang="zh-TW" altLang="en-US" sz="4800" kern="1200" dirty="0"/>
        </a:p>
      </dsp:txBody>
      <dsp:txXfrm rot="-5400000">
        <a:off x="874187" y="2308445"/>
        <a:ext cx="7372994" cy="732493"/>
      </dsp:txXfrm>
    </dsp:sp>
    <dsp:sp modelId="{2F438DE9-D5B4-49F3-91EE-1FE5EBBCE799}">
      <dsp:nvSpPr>
        <dsp:cNvPr id="0" name=""/>
        <dsp:cNvSpPr/>
      </dsp:nvSpPr>
      <dsp:spPr>
        <a:xfrm rot="5400000">
          <a:off x="-187325" y="3589374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3839142"/>
        <a:ext cx="874187" cy="374652"/>
      </dsp:txXfrm>
    </dsp:sp>
    <dsp:sp modelId="{CFA6C90E-1D11-479B-866C-8C4AD698BD25}">
      <dsp:nvSpPr>
        <dsp:cNvPr id="0" name=""/>
        <dsp:cNvSpPr/>
      </dsp:nvSpPr>
      <dsp:spPr>
        <a:xfrm rot="5400000">
          <a:off x="4174624" y="101610"/>
          <a:ext cx="811745" cy="7412620"/>
        </a:xfrm>
        <a:prstGeom prst="round2SameRect">
          <a:avLst/>
        </a:prstGeom>
        <a:solidFill>
          <a:schemeClr val="accent1">
            <a:tint val="69000"/>
            <a:satMod val="105000"/>
            <a:lumMod val="110000"/>
          </a:schemeClr>
        </a:solidFill>
        <a:ln w="9525" cap="flat" cmpd="sng" algn="ctr">
          <a:solidFill>
            <a:schemeClr val="accent1">
              <a:shade val="60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Virtual Machine</a:t>
          </a:r>
          <a:endParaRPr lang="zh-TW" altLang="en-US" sz="4800" kern="1200" dirty="0"/>
        </a:p>
      </dsp:txBody>
      <dsp:txXfrm rot="-5400000">
        <a:off x="874187" y="3441673"/>
        <a:ext cx="7372994" cy="732493"/>
      </dsp:txXfrm>
    </dsp:sp>
    <dsp:sp modelId="{45EEC259-E251-41FE-B52C-CB5A613A8DA9}">
      <dsp:nvSpPr>
        <dsp:cNvPr id="0" name=""/>
        <dsp:cNvSpPr/>
      </dsp:nvSpPr>
      <dsp:spPr>
        <a:xfrm rot="5400000">
          <a:off x="-187325" y="4722602"/>
          <a:ext cx="1248839" cy="874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/>
        </a:p>
      </dsp:txBody>
      <dsp:txXfrm rot="-5400000">
        <a:off x="2" y="4972370"/>
        <a:ext cx="874187" cy="374652"/>
      </dsp:txXfrm>
    </dsp:sp>
    <dsp:sp modelId="{1A808FC8-1448-483D-9E53-4C61A9ABE390}">
      <dsp:nvSpPr>
        <dsp:cNvPr id="0" name=""/>
        <dsp:cNvSpPr/>
      </dsp:nvSpPr>
      <dsp:spPr>
        <a:xfrm rot="5400000">
          <a:off x="4174624" y="1234839"/>
          <a:ext cx="811745" cy="7412620"/>
        </a:xfrm>
        <a:prstGeom prst="round2Same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4800" kern="1200" dirty="0"/>
            <a:t>vCenter / ESXi</a:t>
          </a:r>
          <a:endParaRPr lang="zh-TW" altLang="en-US" sz="4800" kern="1200" dirty="0"/>
        </a:p>
      </dsp:txBody>
      <dsp:txXfrm rot="-5400000">
        <a:off x="874187" y="4574902"/>
        <a:ext cx="7372994" cy="732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9379B-C1ED-4606-A6FA-D3602ABEAAB7}" type="datetimeFigureOut">
              <a:rPr lang="zh-TW" altLang="en-US" smtClean="0"/>
              <a:t>2022/2/13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4B973-0B2D-47D8-9200-E1DDF2DD6C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9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4B973-0B2D-47D8-9200-E1DDF2DD6C7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09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878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002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38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8907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327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895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142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371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995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8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28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98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33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01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53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20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15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48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2022/2/13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43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cs.vmware.com/en/VMware-vSphere/6.7/com.vmware.psc.doc/GUID-FE4E0496-A14C-4331-A7D6-1200F7C068A5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rot="21420000">
            <a:off x="174985" y="374369"/>
            <a:ext cx="7170000" cy="2766528"/>
          </a:xfrm>
        </p:spPr>
        <p:txBody>
          <a:bodyPr/>
          <a:lstStyle/>
          <a:p>
            <a:r>
              <a:rPr lang="en-US" altLang="zh-TW" cap="none" dirty="0"/>
              <a:t>VMware vSphere7</a:t>
            </a:r>
            <a:br>
              <a:rPr lang="en-US" altLang="zh-TW" cap="none" dirty="0"/>
            </a:br>
            <a:r>
              <a:rPr lang="en-US" altLang="zh-TW" cap="none" dirty="0"/>
              <a:t>Troubleshooting</a:t>
            </a:r>
            <a:endParaRPr lang="zh-TW" altLang="en-US" cap="none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 rot="21420000">
            <a:off x="569873" y="3446427"/>
            <a:ext cx="7512060" cy="1139270"/>
          </a:xfrm>
        </p:spPr>
        <p:txBody>
          <a:bodyPr/>
          <a:lstStyle/>
          <a:p>
            <a:r>
              <a:rPr lang="en-US" altLang="zh-TW" cap="none" dirty="0"/>
              <a:t>Information Service</a:t>
            </a:r>
          </a:p>
          <a:p>
            <a:r>
              <a:rPr lang="en-US" altLang="zh-TW" cap="none" dirty="0"/>
              <a:t>Duncan Huang</a:t>
            </a:r>
            <a:endParaRPr lang="zh-TW" altLang="en-US" cap="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263" y="26871"/>
            <a:ext cx="7797662" cy="1151965"/>
          </a:xfrm>
        </p:spPr>
        <p:txBody>
          <a:bodyPr/>
          <a:lstStyle/>
          <a:p>
            <a:r>
              <a:rPr lang="en-US" altLang="zh-TW" dirty="0" err="1"/>
              <a:t>esxtop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018802"/>
              </p:ext>
            </p:extLst>
          </p:nvPr>
        </p:nvGraphicFramePr>
        <p:xfrm>
          <a:off x="236294" y="1772816"/>
          <a:ext cx="82296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7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Enter</a:t>
                      </a:r>
                      <a:r>
                        <a:rPr lang="en-US" altLang="zh-TW" b="0" baseline="0" dirty="0"/>
                        <a:t>  letter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Purpose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N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uplinks</a:t>
                      </a:r>
                      <a:endParaRPr lang="zh-TW" alt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zh-TW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adapter information</a:t>
                      </a:r>
                      <a:endParaRPr lang="zh-TW" alt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endParaRPr lang="zh-TW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storage devices (LUNs)</a:t>
                      </a:r>
                      <a:endParaRPr lang="zh-TW" alt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endParaRPr lang="zh-TW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VM disk activity</a:t>
                      </a:r>
                      <a:endParaRPr lang="zh-TW" alt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zh-TW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display the Fields menu</a:t>
                      </a:r>
                      <a:endParaRPr lang="zh-TW" alt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627268243"/>
              </p:ext>
            </p:extLst>
          </p:nvPr>
        </p:nvGraphicFramePr>
        <p:xfrm>
          <a:off x="500034" y="642918"/>
          <a:ext cx="8286808" cy="5786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0"/>
            <a:ext cx="8678768" cy="1225536"/>
          </a:xfrm>
        </p:spPr>
        <p:txBody>
          <a:bodyPr>
            <a:normAutofit fontScale="90000"/>
          </a:bodyPr>
          <a:lstStyle/>
          <a:p>
            <a:r>
              <a:rPr lang="en-US" altLang="zh-TW" cap="none" dirty="0"/>
              <a:t>Networking Troubleshooting Overview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376772"/>
            <a:ext cx="8132501" cy="4104456"/>
          </a:xfrm>
        </p:spPr>
        <p:txBody>
          <a:bodyPr>
            <a:normAutofit/>
          </a:bodyPr>
          <a:lstStyle/>
          <a:p>
            <a:r>
              <a:rPr lang="en-US" altLang="zh-TW" sz="32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Virtual switch connectivity </a:t>
            </a:r>
          </a:p>
          <a:p>
            <a:pPr lvl="1"/>
            <a:r>
              <a:rPr lang="en-US" altLang="zh-TW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Standard switches</a:t>
            </a:r>
          </a:p>
          <a:p>
            <a:pPr lvl="1"/>
            <a:r>
              <a:rPr lang="en-US" altLang="zh-TW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Distributed switches</a:t>
            </a:r>
          </a:p>
          <a:p>
            <a:pPr lvl="2"/>
            <a:r>
              <a:rPr lang="en-US" altLang="zh-TW" sz="2200" cap="none" dirty="0">
                <a:latin typeface="Calibri" panose="020F0502020204030204" pitchFamily="34" charset="0"/>
                <a:cs typeface="Calibri" panose="020F0502020204030204" pitchFamily="34" charset="0"/>
              </a:rPr>
              <a:t>Port group</a:t>
            </a:r>
          </a:p>
          <a:p>
            <a:r>
              <a:rPr lang="en-US" altLang="zh-TW" sz="32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Virtual machine network connectivity </a:t>
            </a:r>
          </a:p>
          <a:p>
            <a:pPr>
              <a:buNone/>
            </a:pPr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32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ESXi host management network connectivity</a:t>
            </a:r>
            <a:endParaRPr lang="zh-TW" altLang="en-US" sz="3200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B4558AA-CAB7-4F7B-B105-38BE451C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BD43042-689E-4564-A291-C49C15CDF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8789803" cy="6392969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D792FB-4ECA-41AD-9C22-519E1C73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05656" cy="61410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32D101-22D7-406C-A62C-8F825A18E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97" y="836712"/>
            <a:ext cx="8077645" cy="45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1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888E4-1567-4230-8484-D4E9DE0B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95833"/>
            <a:ext cx="7797662" cy="1151965"/>
          </a:xfrm>
        </p:spPr>
        <p:txBody>
          <a:bodyPr/>
          <a:lstStyle/>
          <a:p>
            <a:pPr algn="ctr"/>
            <a:r>
              <a:rPr lang="en-US" altLang="zh-TW" cap="none" dirty="0" err="1"/>
              <a:t>vDS</a:t>
            </a:r>
            <a:r>
              <a:rPr lang="en-US" altLang="zh-TW" cap="none" dirty="0"/>
              <a:t> vs </a:t>
            </a:r>
            <a:r>
              <a:rPr lang="en-US" altLang="zh-TW" cap="none" dirty="0" err="1"/>
              <a:t>vSS</a:t>
            </a:r>
            <a:endParaRPr lang="zh-TW" altLang="en-US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88C9BE-9DDE-4A5B-BDAC-C508ACBA7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E2DCDE-76C1-4765-B0C1-D2BF183C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80828"/>
            <a:ext cx="739265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0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427908"/>
              </p:ext>
            </p:extLst>
          </p:nvPr>
        </p:nvGraphicFramePr>
        <p:xfrm>
          <a:off x="35496" y="1340768"/>
          <a:ext cx="8712968" cy="344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5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5333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Command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Description</a:t>
                      </a:r>
                      <a:endParaRPr lang="zh-TW" altLang="en-US" sz="3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617">
                <a:tc>
                  <a:txBody>
                    <a:bodyPr/>
                    <a:lstStyle/>
                    <a:p>
                      <a:r>
                        <a:rPr lang="en-US" altLang="zh-TW" sz="3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vmkping</a:t>
                      </a:r>
                      <a:r>
                        <a:rPr lang="en-US" altLang="zh-TW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zh-TW" altLang="en-US" sz="3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vmkping</a:t>
                      </a:r>
                      <a:r>
                        <a:rPr lang="en-US" altLang="zh-TW" sz="3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-I </a:t>
                      </a:r>
                      <a:r>
                        <a:rPr lang="en-US" altLang="zh-TW" sz="3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</a:t>
                      </a:r>
                      <a:r>
                        <a:rPr lang="en-US" altLang="zh-TW" sz="3200" i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vmk</a:t>
                      </a:r>
                      <a:r>
                        <a:rPr lang="en-US" altLang="zh-TW" sz="3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 &lt;</a:t>
                      </a:r>
                      <a:r>
                        <a:rPr lang="en-US" altLang="zh-TW" sz="3200" i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IP_address</a:t>
                      </a:r>
                      <a:r>
                        <a:rPr lang="en-US" altLang="zh-TW" sz="3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</a:t>
                      </a:r>
                      <a:endParaRPr lang="zh-TW" altLang="en-US" sz="32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386">
                <a:tc>
                  <a:txBody>
                    <a:bodyPr/>
                    <a:lstStyle/>
                    <a:p>
                      <a:r>
                        <a:rPr lang="en-US" altLang="zh-TW" sz="3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traceroute</a:t>
                      </a:r>
                      <a:endParaRPr lang="zh-TW" altLang="en-US" sz="3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traceroute </a:t>
                      </a:r>
                      <a:r>
                        <a:rPr lang="en-US" altLang="zh-TW" sz="3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</a:t>
                      </a:r>
                      <a:r>
                        <a:rPr lang="en-US" altLang="zh-TW" sz="3200" i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IP_address</a:t>
                      </a:r>
                      <a:r>
                        <a:rPr lang="en-US" altLang="zh-TW" sz="3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</a:t>
                      </a:r>
                      <a:endParaRPr lang="zh-TW" altLang="en-US" sz="32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386">
                <a:tc>
                  <a:txBody>
                    <a:bodyPr/>
                    <a:lstStyle/>
                    <a:p>
                      <a:r>
                        <a:rPr lang="en-US" altLang="zh-TW" sz="3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nslookup</a:t>
                      </a:r>
                      <a:endParaRPr lang="zh-TW" altLang="en-US" sz="3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nslookup</a:t>
                      </a:r>
                      <a:r>
                        <a:rPr lang="en-US" altLang="zh-TW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3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&lt;FQDN&gt;</a:t>
                      </a:r>
                      <a:endParaRPr lang="zh-TW" altLang="en-US" sz="32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1203348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Hearbeat Between vCenter and ESXi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5946" y="1268760"/>
            <a:ext cx="8229600" cy="1977083"/>
          </a:xfrm>
        </p:spPr>
        <p:txBody>
          <a:bodyPr/>
          <a:lstStyle/>
          <a:p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ESXi sent heartbeat ever 10 sec</a:t>
            </a:r>
          </a:p>
          <a:p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UDP port 902</a:t>
            </a:r>
          </a:p>
          <a:p>
            <a:r>
              <a:rPr lang="en-US" altLang="zh-TW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vCenter</a:t>
            </a: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 received in 60 sec</a:t>
            </a:r>
          </a:p>
          <a:p>
            <a:pPr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03B118-257C-43E7-866F-B82E2B2B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3" y="3068960"/>
            <a:ext cx="846772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4350" y="685800"/>
            <a:ext cx="7797662" cy="1151965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Reference</a:t>
            </a:r>
            <a:endParaRPr lang="zh-TW" altLang="en-US" cap="none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64068C90-710C-4CBE-B75E-4A1AF4BBB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04547"/>
              </p:ext>
            </p:extLst>
          </p:nvPr>
        </p:nvGraphicFramePr>
        <p:xfrm>
          <a:off x="514350" y="2063750"/>
          <a:ext cx="7796212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846318160"/>
              </p:ext>
            </p:extLst>
          </p:nvPr>
        </p:nvGraphicFramePr>
        <p:xfrm>
          <a:off x="500034" y="642918"/>
          <a:ext cx="8286808" cy="5786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vSphere Storage Architecture</a:t>
            </a:r>
            <a:endParaRPr lang="zh-TW" altLang="en-US" cap="none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23528" y="1503040"/>
            <a:ext cx="8229600" cy="773832"/>
          </a:xfrm>
        </p:spPr>
        <p:txBody>
          <a:bodyPr/>
          <a:lstStyle/>
          <a:p>
            <a:pPr algn="ctr">
              <a:buNone/>
            </a:pPr>
            <a:r>
              <a:rPr lang="en-US" altLang="zh-TW" dirty="0"/>
              <a:t>Local / iSCSI / Fiber / NFS</a:t>
            </a:r>
          </a:p>
          <a:p>
            <a:pPr algn="ctr">
              <a:buNone/>
            </a:pP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462027-5C53-4274-B23E-FFE2ABDB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2276872"/>
            <a:ext cx="6391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694524778"/>
              </p:ext>
            </p:extLst>
          </p:nvPr>
        </p:nvGraphicFramePr>
        <p:xfrm>
          <a:off x="500034" y="642918"/>
          <a:ext cx="8286808" cy="5786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6931" y="23913"/>
            <a:ext cx="8132501" cy="1151965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Identifying iSCSI Possible Causes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4351" y="1773405"/>
            <a:ext cx="7797662" cy="331118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TW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• The </a:t>
            </a:r>
            <a:r>
              <a:rPr lang="en-US" altLang="zh-TW" sz="3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vmkernel</a:t>
            </a:r>
            <a:r>
              <a:rPr lang="en-US" altLang="zh-TW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 misconfigured</a:t>
            </a:r>
          </a:p>
          <a:p>
            <a:pPr>
              <a:buNone/>
            </a:pPr>
            <a:r>
              <a:rPr lang="en-US" altLang="zh-TW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• iSCSI TCP port </a:t>
            </a:r>
            <a:r>
              <a:rPr lang="en-US" altLang="zh-TW" sz="3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3260</a:t>
            </a:r>
            <a:r>
              <a:rPr lang="en-US" altLang="zh-TW" sz="3400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is unreachable</a:t>
            </a:r>
          </a:p>
          <a:p>
            <a:pPr>
              <a:buNone/>
            </a:pPr>
            <a:r>
              <a:rPr lang="en-US" altLang="zh-TW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• Firewall</a:t>
            </a:r>
          </a:p>
          <a:p>
            <a:pPr>
              <a:buNone/>
            </a:pPr>
            <a:r>
              <a:rPr lang="en-US" altLang="zh-TW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• The LUN is not presented to the ESXi host</a:t>
            </a:r>
            <a:endParaRPr lang="zh-TW" altLang="en-US" sz="32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8018" y="238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review </a:t>
            </a:r>
            <a:r>
              <a:rPr lang="en-US" altLang="zh-TW" cap="none" dirty="0" err="1"/>
              <a:t>vmkernel</a:t>
            </a:r>
            <a:r>
              <a:rPr lang="en-US" altLang="zh-TW" cap="none" dirty="0"/>
              <a:t> configuration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157623"/>
            <a:ext cx="7797662" cy="2828241"/>
          </a:xfrm>
        </p:spPr>
        <p:txBody>
          <a:bodyPr>
            <a:noAutofit/>
          </a:bodyPr>
          <a:lstStyle/>
          <a:p>
            <a:r>
              <a:rPr lang="en-US" altLang="zh-TW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Is IP setting correct</a:t>
            </a:r>
          </a:p>
          <a:p>
            <a:r>
              <a:rPr lang="en-US" altLang="zh-TW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Is the port group uplink correct</a:t>
            </a:r>
          </a:p>
          <a:p>
            <a:r>
              <a:rPr lang="en-US" altLang="zh-TW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Ping </a:t>
            </a:r>
            <a:r>
              <a:rPr lang="en-US" altLang="zh-TW" sz="32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altLang="zh-TW" sz="3200" i="1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target_IP</a:t>
            </a:r>
            <a:r>
              <a:rPr lang="en-US" altLang="zh-TW" sz="32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</a:p>
          <a:p>
            <a:r>
              <a:rPr lang="en-US" altLang="zh-TW" sz="32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r>
              <a:rPr lang="en-US" altLang="zh-TW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 –z </a:t>
            </a:r>
            <a:r>
              <a:rPr lang="en-US" altLang="zh-TW" sz="32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altLang="zh-TW" sz="3200" i="1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target_IP</a:t>
            </a:r>
            <a:r>
              <a:rPr lang="en-US" altLang="zh-TW" sz="32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&gt; &lt;3260&gt;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4286256"/>
            <a:ext cx="8677058" cy="2062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17993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iSCSI initiator configuration</a:t>
            </a:r>
            <a:endParaRPr lang="zh-TW" altLang="en-US" cap="none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670" y="1665014"/>
            <a:ext cx="7862551" cy="3527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altLang="zh-TW" cap="none" dirty="0"/>
              <a:t>CHAP Authentication</a:t>
            </a:r>
            <a:endParaRPr lang="zh-TW" altLang="en-US" cap="none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691680" y="1196752"/>
            <a:ext cx="4608512" cy="4279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4418" y="9115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Virtual Switch Configuration</a:t>
            </a:r>
            <a:endParaRPr lang="zh-TW" altLang="en-US" cap="none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331640" y="1718810"/>
            <a:ext cx="5350693" cy="342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4351" y="17993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iSCSI Storage Performance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736" y="1052736"/>
            <a:ext cx="7797662" cy="1441529"/>
          </a:xfrm>
        </p:spPr>
        <p:txBody>
          <a:bodyPr/>
          <a:lstStyle/>
          <a:p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esxtop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&gt; enter  </a:t>
            </a:r>
            <a:r>
              <a:rPr lang="en-US" altLang="zh-TW" b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  <a:p>
            <a:pPr>
              <a:buNone/>
            </a:pP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87245"/>
              </p:ext>
            </p:extLst>
          </p:nvPr>
        </p:nvGraphicFramePr>
        <p:xfrm>
          <a:off x="125736" y="1897422"/>
          <a:ext cx="8536462" cy="3063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2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18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Monitoring Metrics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Description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6347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DAVG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Device to service a single I/O request (read or write)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10</a:t>
                      </a:r>
                      <a:r>
                        <a:rPr lang="en-US" altLang="zh-TW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 system is healthy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 20 most likely indicates a problem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347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KAVG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CPU to manage I/O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this value should be close to 0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or 2 is considered high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443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GAVG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latency seen from the virtual machine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GAVG = DAVG + KAVG</a:t>
                      </a:r>
                      <a:endParaRPr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NFS Protocols and </a:t>
            </a:r>
            <a:r>
              <a:rPr lang="en-US" cap="none" dirty="0" err="1"/>
              <a:t>vSphere</a:t>
            </a:r>
            <a:r>
              <a:rPr lang="en-US" cap="none" dirty="0"/>
              <a:t> Solutions</a:t>
            </a:r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403648" y="1052736"/>
            <a:ext cx="5328592" cy="516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en-US" cap="none" dirty="0"/>
              <a:t>Comparing Versions of NFS Clients</a:t>
            </a:r>
            <a:endParaRPr lang="zh-TW" altLang="en-US" cap="none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79712" y="1119577"/>
            <a:ext cx="4536504" cy="519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altLang="zh-TW" cap="none" dirty="0"/>
              <a:t>Notices for NFS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327106"/>
            <a:ext cx="9144000" cy="5054222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zh-TW" sz="28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NFS v3 and v4.1 use different locking semantics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	NFS</a:t>
            </a:r>
            <a:r>
              <a:rPr lang="zh-TW" alt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v3</a:t>
            </a:r>
            <a:r>
              <a:rPr lang="zh-TW" alt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client-side locking</a:t>
            </a:r>
          </a:p>
          <a:p>
            <a:pPr>
              <a:spcBef>
                <a:spcPts val="300"/>
              </a:spcBef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	NFS v4.1 </a:t>
            </a:r>
            <a:r>
              <a:rPr lang="zh-TW" alt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server-side locking</a:t>
            </a:r>
          </a:p>
          <a:p>
            <a:pPr>
              <a:spcBef>
                <a:spcPts val="300"/>
              </a:spcBef>
            </a:pPr>
            <a:r>
              <a:rPr lang="en-US" altLang="zh-TW" sz="28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Best practices</a:t>
            </a:r>
          </a:p>
          <a:p>
            <a:pPr>
              <a:spcBef>
                <a:spcPts val="300"/>
              </a:spcBef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	Use same version to mount the same NFS share across all ESXi hosts in a cluster</a:t>
            </a:r>
          </a:p>
          <a:p>
            <a:pPr>
              <a:spcBef>
                <a:spcPts val="300"/>
              </a:spcBef>
            </a:pPr>
            <a:r>
              <a:rPr lang="en-US" altLang="zh-TW" sz="28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NFS mode</a:t>
            </a:r>
          </a:p>
          <a:p>
            <a:pPr>
              <a:spcBef>
                <a:spcPts val="300"/>
              </a:spcBef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	Read only / Read Write</a:t>
            </a:r>
          </a:p>
          <a:p>
            <a:pPr>
              <a:buNone/>
            </a:pPr>
            <a:endParaRPr lang="en-US" altLang="zh-TW" sz="2800" dirty="0"/>
          </a:p>
          <a:p>
            <a:pPr>
              <a:buNone/>
            </a:pPr>
            <a:r>
              <a:rPr lang="en-US" altLang="zh-TW" sz="2800" dirty="0"/>
              <a:t>	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zh-TW" alt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4509120"/>
            <a:ext cx="814244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3196"/>
            <a:ext cx="8715436" cy="1143000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Command for Monitoring Disk Space</a:t>
            </a:r>
            <a:endParaRPr lang="zh-TW" altLang="en-US" cap="none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67544" y="2405546"/>
            <a:ext cx="7915379" cy="204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B4558AA-CAB7-4F7B-B105-38BE451C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BD43042-689E-4564-A291-C49C15CDF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8789803" cy="6392969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D792FB-4ECA-41AD-9C22-519E1C73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05656" cy="61410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24CD3DD-F967-41CA-908C-5AE6891D5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176" y="558060"/>
            <a:ext cx="4743450" cy="52768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23F68-14DE-4002-BB9A-F813154E4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0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Disk Space of RAMDisk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47AFBB-DB82-4137-B781-F5356D18F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498394"/>
            <a:ext cx="7797662" cy="649441"/>
          </a:xfrm>
        </p:spPr>
        <p:txBody>
          <a:bodyPr>
            <a:normAutofit fontScale="92500"/>
          </a:bodyPr>
          <a:lstStyle/>
          <a:p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TW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ramdisk</a:t>
            </a: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i="1" cap="none" dirty="0">
                <a:latin typeface="Calibri" panose="020F0502020204030204" pitchFamily="34" charset="0"/>
                <a:cs typeface="Calibri" panose="020F0502020204030204" pitchFamily="34" charset="0"/>
              </a:rPr>
              <a:t>“var” </a:t>
            </a: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is full. As a result, the file </a:t>
            </a:r>
            <a:r>
              <a:rPr lang="en-US" altLang="zh-TW" i="1" cap="none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zh-TW" i="1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testfile</a:t>
            </a:r>
            <a:r>
              <a:rPr lang="en-US" altLang="zh-TW" i="1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could not be written</a:t>
            </a:r>
            <a:endParaRPr lang="zh-TW" altLang="en-US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CAF7A9-4107-4A60-894D-A645F933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9226" y="2494265"/>
            <a:ext cx="6907912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95047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1710" y="238"/>
            <a:ext cx="7797662" cy="1151965"/>
          </a:xfrm>
        </p:spPr>
        <p:txBody>
          <a:bodyPr>
            <a:normAutofit/>
          </a:bodyPr>
          <a:lstStyle/>
          <a:p>
            <a:r>
              <a:rPr lang="en-US" cap="none" dirty="0"/>
              <a:t>ESXi </a:t>
            </a:r>
            <a:r>
              <a:rPr lang="en-US" cap="none" dirty="0" err="1"/>
              <a:t>Tardisks</a:t>
            </a:r>
            <a:r>
              <a:rPr lang="en-US" cap="none" dirty="0"/>
              <a:t> and </a:t>
            </a:r>
            <a:r>
              <a:rPr lang="en-US" cap="none" dirty="0" err="1"/>
              <a:t>Ramdisks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4282" y="990442"/>
            <a:ext cx="8472518" cy="4653136"/>
          </a:xfrm>
        </p:spPr>
        <p:txBody>
          <a:bodyPr>
            <a:normAutofit lnSpcReduction="10000"/>
          </a:bodyPr>
          <a:lstStyle/>
          <a:p>
            <a:r>
              <a:rPr lang="en-US" altLang="zh-TW" sz="2800" b="1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Ramdisk</a:t>
            </a:r>
            <a:endParaRPr lang="en-US" altLang="zh-TW" sz="2800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copy of the 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tardisk</a:t>
            </a:r>
            <a:endParaRPr lang="en-US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	read/write</a:t>
            </a:r>
            <a:endParaRPr lang="zh-TW" altLang="en-US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b="1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Tardisk</a:t>
            </a:r>
            <a:endParaRPr lang="en-US" altLang="zh-TW" sz="2800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	system file</a:t>
            </a:r>
          </a:p>
          <a:p>
            <a:pPr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	read only</a:t>
            </a:r>
          </a:p>
          <a:p>
            <a:pPr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can’t be changed</a:t>
            </a:r>
          </a:p>
          <a:p>
            <a:pPr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system sees only the last one available</a:t>
            </a:r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6" y="1214422"/>
            <a:ext cx="3395421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4350" y="685800"/>
            <a:ext cx="7797662" cy="1151965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Reference</a:t>
            </a:r>
            <a:endParaRPr lang="zh-TW" altLang="en-US" cap="none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64068C90-710C-4CBE-B75E-4A1AF4BBB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949294"/>
              </p:ext>
            </p:extLst>
          </p:nvPr>
        </p:nvGraphicFramePr>
        <p:xfrm>
          <a:off x="514350" y="2063750"/>
          <a:ext cx="7796212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0838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114344931"/>
              </p:ext>
            </p:extLst>
          </p:nvPr>
        </p:nvGraphicFramePr>
        <p:xfrm>
          <a:off x="500034" y="642918"/>
          <a:ext cx="8286808" cy="5786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04944" y="457438"/>
            <a:ext cx="2304651" cy="1151965"/>
          </a:xfrm>
        </p:spPr>
        <p:txBody>
          <a:bodyPr>
            <a:normAutofit/>
          </a:bodyPr>
          <a:lstStyle/>
          <a:p>
            <a:r>
              <a:rPr lang="en-US" altLang="zh-TW" sz="3800" dirty="0"/>
              <a:t>HA</a:t>
            </a:r>
            <a:r>
              <a:rPr lang="zh-TW" altLang="en-US" sz="3800" dirty="0"/>
              <a:t> </a:t>
            </a:r>
            <a:r>
              <a:rPr lang="en-US" altLang="zh-TW" sz="3800" dirty="0"/>
              <a:t>/</a:t>
            </a:r>
            <a:r>
              <a:rPr lang="zh-TW" altLang="en-US" sz="3800" dirty="0"/>
              <a:t> </a:t>
            </a:r>
            <a:r>
              <a:rPr lang="en-US" altLang="zh-TW" sz="3800" dirty="0"/>
              <a:t>DRS</a:t>
            </a:r>
            <a:endParaRPr lang="zh-TW" altLang="en-US" sz="3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180" y="457200"/>
            <a:ext cx="528444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203B60-ED05-42EA-955C-BCCC32DE0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8" y="1261782"/>
            <a:ext cx="5107311" cy="301331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48197" y="2071048"/>
            <a:ext cx="3144283" cy="3446184"/>
          </a:xfrm>
        </p:spPr>
        <p:txBody>
          <a:bodyPr anchor="t">
            <a:normAutofit/>
          </a:bodyPr>
          <a:lstStyle/>
          <a:p>
            <a:r>
              <a:rPr lang="en-US" altLang="zh-TW" sz="18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TW" sz="1600" cap="none" dirty="0">
                <a:latin typeface="Calibri" panose="020F0502020204030204" pitchFamily="34" charset="0"/>
                <a:cs typeface="Calibri" panose="020F0502020204030204" pitchFamily="34" charset="0"/>
              </a:rPr>
              <a:t>igh </a:t>
            </a:r>
            <a:r>
              <a:rPr lang="en-US" altLang="zh-TW" sz="18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TW" sz="1600" cap="none" dirty="0">
                <a:latin typeface="Calibri" panose="020F0502020204030204" pitchFamily="34" charset="0"/>
                <a:cs typeface="Calibri" panose="020F0502020204030204" pitchFamily="34" charset="0"/>
              </a:rPr>
              <a:t>vailability</a:t>
            </a:r>
          </a:p>
          <a:p>
            <a:r>
              <a:rPr lang="en-US" altLang="zh-TW" sz="18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zh-TW" sz="1600" cap="none" dirty="0">
                <a:latin typeface="Calibri" panose="020F0502020204030204" pitchFamily="34" charset="0"/>
                <a:cs typeface="Calibri" panose="020F0502020204030204" pitchFamily="34" charset="0"/>
              </a:rPr>
              <a:t>istributed </a:t>
            </a:r>
            <a:r>
              <a:rPr lang="en-US" altLang="zh-TW" sz="18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zh-TW" sz="1600" cap="none" dirty="0">
                <a:latin typeface="Calibri" panose="020F0502020204030204" pitchFamily="34" charset="0"/>
                <a:cs typeface="Calibri" panose="020F0502020204030204" pitchFamily="34" charset="0"/>
              </a:rPr>
              <a:t>esource </a:t>
            </a:r>
            <a:r>
              <a:rPr lang="en-US" altLang="zh-TW" sz="18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TW" sz="1600" cap="none" dirty="0">
                <a:latin typeface="Calibri" panose="020F0502020204030204" pitchFamily="34" charset="0"/>
                <a:cs typeface="Calibri" panose="020F0502020204030204" pitchFamily="34" charset="0"/>
              </a:rPr>
              <a:t>cheduler</a:t>
            </a:r>
          </a:p>
          <a:p>
            <a:endParaRPr lang="zh-TW" altLang="en-US"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7309" y="238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Review </a:t>
            </a:r>
            <a:r>
              <a:rPr lang="en-US" altLang="zh-TW" cap="none" dirty="0" err="1"/>
              <a:t>vMotion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07" y="1600200"/>
            <a:ext cx="82867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4350" y="685800"/>
            <a:ext cx="7797662" cy="1151965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Reference</a:t>
            </a:r>
            <a:endParaRPr lang="zh-TW" altLang="en-US" cap="none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64068C90-710C-4CBE-B75E-4A1AF4BBB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313320"/>
              </p:ext>
            </p:extLst>
          </p:nvPr>
        </p:nvGraphicFramePr>
        <p:xfrm>
          <a:off x="518290" y="2853017"/>
          <a:ext cx="2833514" cy="1151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5003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302018712"/>
              </p:ext>
            </p:extLst>
          </p:nvPr>
        </p:nvGraphicFramePr>
        <p:xfrm>
          <a:off x="500034" y="642918"/>
          <a:ext cx="8286808" cy="5786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496944" cy="1151965"/>
          </a:xfrm>
        </p:spPr>
        <p:txBody>
          <a:bodyPr>
            <a:normAutofit fontScale="90000"/>
          </a:bodyPr>
          <a:lstStyle/>
          <a:p>
            <a:r>
              <a:rPr lang="en-US" altLang="zh-TW" cap="none" dirty="0"/>
              <a:t>Identifying Possible Cause of VM issue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987" y="1571612"/>
            <a:ext cx="6919125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9506" y="0"/>
            <a:ext cx="8229600" cy="1143000"/>
          </a:xfrm>
        </p:spPr>
        <p:txBody>
          <a:bodyPr/>
          <a:lstStyle/>
          <a:p>
            <a:r>
              <a:rPr lang="en-US" altLang="zh-TW" cap="none" dirty="0"/>
              <a:t>Possible Cause</a:t>
            </a:r>
            <a:r>
              <a:rPr lang="zh-TW" altLang="en-US" cap="none" dirty="0"/>
              <a:t>：</a:t>
            </a:r>
            <a:r>
              <a:rPr lang="en-US" altLang="zh-TW" cap="none" dirty="0"/>
              <a:t>VM File Missing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43246"/>
            <a:ext cx="8784976" cy="2841179"/>
          </a:xfrm>
        </p:spPr>
        <p:txBody>
          <a:bodyPr>
            <a:normAutofit/>
          </a:bodyPr>
          <a:lstStyle/>
          <a:p>
            <a:r>
              <a:rPr lang="en-US" altLang="zh-TW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VMX</a:t>
            </a:r>
            <a:r>
              <a:rPr lang="zh-TW" altLang="en-US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VM’s configuration file</a:t>
            </a:r>
          </a:p>
          <a:p>
            <a:r>
              <a:rPr lang="en-US" altLang="zh-TW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VSWAP</a:t>
            </a:r>
            <a:r>
              <a:rPr lang="zh-TW" altLang="en-US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overhead memory reserved for the VMX process</a:t>
            </a:r>
            <a:endParaRPr lang="en-US" altLang="zh-TW" sz="26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VMDK</a:t>
            </a:r>
            <a:r>
              <a:rPr lang="zh-TW" altLang="en-US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VM’s Virtual Disk Description</a:t>
            </a:r>
          </a:p>
          <a:p>
            <a:r>
              <a:rPr lang="en-US" altLang="zh-TW" sz="28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flat.vmdk</a:t>
            </a:r>
            <a:r>
              <a:rPr lang="zh-TW" altLang="en-US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VM’s Virtual Disk</a:t>
            </a:r>
          </a:p>
          <a:p>
            <a:pPr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153CB6-EE8D-4F13-A82E-F6988758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789040"/>
            <a:ext cx="733425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7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906" y="0"/>
            <a:ext cx="8762857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8496942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39684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21350" y="293317"/>
            <a:ext cx="8525337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45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3166038" y="5111356"/>
            <a:ext cx="386540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2" y="0"/>
            <a:ext cx="347474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142" y="0"/>
            <a:ext cx="3219903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2528571"/>
            <a:ext cx="3152817" cy="1281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sz="2800" dirty="0"/>
              <a:t>vSphere  Troubleshooting  Toolkit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86653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318766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8912" y="450792"/>
            <a:ext cx="4977617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 bwMode="auto">
          <a:xfrm>
            <a:off x="3863542" y="1196752"/>
            <a:ext cx="4865483" cy="44397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94CE5-881E-499E-99DE-030EA0BC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0"/>
            <a:ext cx="7797662" cy="1151965"/>
          </a:xfrm>
        </p:spPr>
        <p:txBody>
          <a:bodyPr/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File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vmdk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was not found 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48AC5B-F031-468F-9B08-044C87577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03368"/>
            <a:ext cx="8496943" cy="3888432"/>
          </a:xfrm>
        </p:spPr>
        <p:txBody>
          <a:bodyPr>
            <a:normAutofit lnSpcReduction="10000"/>
          </a:bodyPr>
          <a:lstStyle/>
          <a:p>
            <a:r>
              <a:rPr lang="en-US" altLang="zh-TW" b="1" i="0" cap="none" dirty="0">
                <a:solidFill>
                  <a:srgbClr val="0000FF"/>
                </a:solidFill>
                <a:effectLst/>
                <a:latin typeface="Open Sans"/>
              </a:rPr>
              <a:t> re-build VMDK</a:t>
            </a:r>
          </a:p>
          <a:p>
            <a:r>
              <a:rPr lang="en-US" altLang="zh-TW" b="1" i="0" cap="none" dirty="0">
                <a:solidFill>
                  <a:srgbClr val="0000FF"/>
                </a:solidFill>
                <a:effectLst/>
                <a:latin typeface="Open Sans"/>
              </a:rPr>
              <a:t>ls -al </a:t>
            </a:r>
            <a:r>
              <a:rPr lang="en-US" altLang="zh-TW" b="1" i="0" cap="none" dirty="0" err="1">
                <a:solidFill>
                  <a:srgbClr val="0000FF"/>
                </a:solidFill>
                <a:effectLst/>
                <a:latin typeface="Open Sans"/>
              </a:rPr>
              <a:t>xxxx-flat.vmdk</a:t>
            </a:r>
            <a:endParaRPr lang="en-US" altLang="zh-TW" b="1" i="0" cap="none" dirty="0">
              <a:solidFill>
                <a:srgbClr val="0000FF"/>
              </a:solidFill>
              <a:effectLst/>
              <a:latin typeface="Open Sans"/>
            </a:endParaRPr>
          </a:p>
          <a:p>
            <a:endParaRPr lang="en-US" altLang="zh-TW" b="1" cap="none" dirty="0">
              <a:solidFill>
                <a:srgbClr val="0000FF"/>
              </a:solidFill>
              <a:latin typeface="Open Sans"/>
            </a:endParaRPr>
          </a:p>
          <a:p>
            <a:r>
              <a:rPr lang="en-US" altLang="zh-TW" b="1" i="0" cap="none" dirty="0">
                <a:solidFill>
                  <a:srgbClr val="0000FF"/>
                </a:solidFill>
                <a:effectLst/>
                <a:latin typeface="Open Sans"/>
              </a:rPr>
              <a:t>cat </a:t>
            </a:r>
            <a:r>
              <a:rPr lang="en-US" altLang="zh-TW" b="1" i="0" cap="none" dirty="0" err="1">
                <a:solidFill>
                  <a:srgbClr val="0000FF"/>
                </a:solidFill>
                <a:effectLst/>
                <a:latin typeface="Open Sans"/>
              </a:rPr>
              <a:t>xxxx.vmx</a:t>
            </a:r>
            <a:r>
              <a:rPr lang="en-US" altLang="zh-TW" b="1" i="0" cap="none" dirty="0">
                <a:solidFill>
                  <a:srgbClr val="0000FF"/>
                </a:solidFill>
                <a:effectLst/>
                <a:latin typeface="Open Sans"/>
              </a:rPr>
              <a:t> | grep </a:t>
            </a:r>
            <a:r>
              <a:rPr lang="en-US" altLang="zh-TW" b="1" i="0" cap="none" dirty="0" err="1">
                <a:solidFill>
                  <a:srgbClr val="0000FF"/>
                </a:solidFill>
                <a:effectLst/>
                <a:latin typeface="Open Sans"/>
              </a:rPr>
              <a:t>virtualDev</a:t>
            </a:r>
            <a:endParaRPr lang="en-US" altLang="zh-TW" b="1" i="0" cap="none" dirty="0">
              <a:solidFill>
                <a:srgbClr val="0000FF"/>
              </a:solidFill>
              <a:effectLst/>
              <a:latin typeface="Open Sans"/>
            </a:endParaRPr>
          </a:p>
          <a:p>
            <a:endParaRPr lang="en-US" altLang="zh-TW" b="1" cap="none" dirty="0">
              <a:solidFill>
                <a:srgbClr val="0000FF"/>
              </a:solidFill>
              <a:latin typeface="Open Sans"/>
            </a:endParaRPr>
          </a:p>
          <a:p>
            <a:r>
              <a:rPr lang="en-US" altLang="zh-TW" b="1" i="0" cap="none" dirty="0">
                <a:solidFill>
                  <a:srgbClr val="0000FF"/>
                </a:solidFill>
                <a:effectLst/>
                <a:latin typeface="Open Sans"/>
              </a:rPr>
              <a:t>vmkfstools -c </a:t>
            </a:r>
            <a:r>
              <a:rPr lang="en-US" altLang="zh-TW" i="1" cap="none" dirty="0">
                <a:solidFill>
                  <a:srgbClr val="0000FF"/>
                </a:solidFill>
                <a:effectLst/>
                <a:latin typeface="Open Sans"/>
              </a:rPr>
              <a:t>&lt;</a:t>
            </a:r>
            <a:r>
              <a:rPr lang="en-US" altLang="zh-TW" i="1" cap="none" dirty="0" err="1">
                <a:solidFill>
                  <a:srgbClr val="0000FF"/>
                </a:solidFill>
                <a:effectLst/>
                <a:latin typeface="Open Sans"/>
              </a:rPr>
              <a:t>vmdk_size</a:t>
            </a:r>
            <a:r>
              <a:rPr lang="en-US" altLang="zh-TW" i="1" cap="none" dirty="0">
                <a:solidFill>
                  <a:srgbClr val="0000FF"/>
                </a:solidFill>
                <a:effectLst/>
                <a:latin typeface="Open Sans"/>
              </a:rPr>
              <a:t>&gt; </a:t>
            </a:r>
            <a:r>
              <a:rPr lang="en-US" altLang="zh-TW" b="1" i="0" cap="none" dirty="0">
                <a:solidFill>
                  <a:srgbClr val="0000FF"/>
                </a:solidFill>
                <a:effectLst/>
                <a:latin typeface="Open Sans"/>
              </a:rPr>
              <a:t>-a </a:t>
            </a:r>
            <a:r>
              <a:rPr lang="en-US" altLang="zh-TW" i="1" cap="none" dirty="0">
                <a:solidFill>
                  <a:srgbClr val="0000FF"/>
                </a:solidFill>
                <a:effectLst/>
                <a:latin typeface="Open Sans"/>
              </a:rPr>
              <a:t>&lt;</a:t>
            </a:r>
            <a:r>
              <a:rPr lang="en-US" altLang="zh-TW" i="1" cap="none" dirty="0" err="1">
                <a:solidFill>
                  <a:srgbClr val="0000FF"/>
                </a:solidFill>
                <a:effectLst/>
                <a:latin typeface="Open Sans"/>
              </a:rPr>
              <a:t>virtual_Dev</a:t>
            </a:r>
            <a:r>
              <a:rPr lang="en-US" altLang="zh-TW" i="1" cap="none" dirty="0">
                <a:solidFill>
                  <a:srgbClr val="0000FF"/>
                </a:solidFill>
                <a:effectLst/>
                <a:latin typeface="Open Sans"/>
              </a:rPr>
              <a:t>&gt; </a:t>
            </a:r>
            <a:r>
              <a:rPr lang="en-US" altLang="zh-TW" b="1" i="0" cap="none" dirty="0">
                <a:solidFill>
                  <a:srgbClr val="0000FF"/>
                </a:solidFill>
                <a:effectLst/>
                <a:latin typeface="Open Sans"/>
              </a:rPr>
              <a:t>-d thin </a:t>
            </a:r>
            <a:r>
              <a:rPr lang="en-US" altLang="zh-TW" b="1" i="0" cap="none" dirty="0" err="1">
                <a:solidFill>
                  <a:srgbClr val="0000FF"/>
                </a:solidFill>
                <a:effectLst/>
                <a:latin typeface="Open Sans"/>
              </a:rPr>
              <a:t>temp.vmdk</a:t>
            </a:r>
            <a:endParaRPr lang="en-US" altLang="zh-TW" b="1" cap="none" dirty="0">
              <a:solidFill>
                <a:srgbClr val="0000FF"/>
              </a:solidFill>
              <a:latin typeface="Open Sans"/>
            </a:endParaRPr>
          </a:p>
          <a:p>
            <a:r>
              <a:rPr lang="en-US" altLang="zh-TW" b="1" i="0" cap="none" dirty="0">
                <a:solidFill>
                  <a:srgbClr val="0000FF"/>
                </a:solidFill>
                <a:effectLst/>
                <a:latin typeface="Open Sans"/>
              </a:rPr>
              <a:t>mv </a:t>
            </a:r>
            <a:r>
              <a:rPr lang="en-US" altLang="zh-TW" b="1" i="0" cap="none" dirty="0" err="1">
                <a:solidFill>
                  <a:srgbClr val="0000FF"/>
                </a:solidFill>
                <a:effectLst/>
                <a:latin typeface="Open Sans"/>
              </a:rPr>
              <a:t>temp.vmdk</a:t>
            </a:r>
            <a:r>
              <a:rPr lang="en-US" altLang="zh-TW" b="1" i="0" cap="none" dirty="0">
                <a:solidFill>
                  <a:srgbClr val="0000FF"/>
                </a:solidFill>
                <a:effectLst/>
                <a:latin typeface="Open Sans"/>
              </a:rPr>
              <a:t> </a:t>
            </a:r>
            <a:r>
              <a:rPr lang="en-US" altLang="zh-TW" b="1" i="0" cap="none" dirty="0" err="1">
                <a:solidFill>
                  <a:srgbClr val="0000FF"/>
                </a:solidFill>
                <a:effectLst/>
                <a:latin typeface="Open Sans"/>
              </a:rPr>
              <a:t>xxxx.vmdk</a:t>
            </a:r>
            <a:endParaRPr lang="en-US" altLang="zh-TW" b="1" i="0" cap="none" dirty="0">
              <a:solidFill>
                <a:srgbClr val="0000FF"/>
              </a:solidFill>
              <a:effectLst/>
              <a:latin typeface="Open Sans"/>
            </a:endParaRPr>
          </a:p>
          <a:p>
            <a:r>
              <a:rPr lang="en-US" altLang="zh-TW" b="1" i="0" cap="none" dirty="0">
                <a:solidFill>
                  <a:srgbClr val="0000FF"/>
                </a:solidFill>
                <a:effectLst/>
                <a:latin typeface="Open Sans"/>
              </a:rPr>
              <a:t>vi </a:t>
            </a:r>
            <a:r>
              <a:rPr lang="en-US" altLang="zh-TW" b="1" i="0" cap="none" dirty="0" err="1">
                <a:solidFill>
                  <a:srgbClr val="0000FF"/>
                </a:solidFill>
                <a:effectLst/>
                <a:latin typeface="Open Sans"/>
              </a:rPr>
              <a:t>xxxx.vmdk</a:t>
            </a:r>
            <a:endParaRPr lang="en-US" altLang="zh-TW" b="1" i="0" cap="none" dirty="0">
              <a:solidFill>
                <a:srgbClr val="0000FF"/>
              </a:solidFill>
              <a:effectLst/>
              <a:latin typeface="Open Sans"/>
            </a:endParaRPr>
          </a:p>
          <a:p>
            <a:endParaRPr lang="en-US" altLang="zh-TW" b="1" cap="none" dirty="0">
              <a:solidFill>
                <a:srgbClr val="0000FF"/>
              </a:solidFill>
              <a:latin typeface="Open Sans"/>
            </a:endParaRPr>
          </a:p>
          <a:p>
            <a:endParaRPr lang="en-US" altLang="zh-TW" b="1" i="0" cap="none" dirty="0">
              <a:solidFill>
                <a:srgbClr val="0000FF"/>
              </a:solidFill>
              <a:effectLst/>
              <a:latin typeface="Open Sans"/>
            </a:endParaRPr>
          </a:p>
          <a:p>
            <a:endParaRPr lang="en-US" altLang="zh-TW" b="1" i="0" cap="none" dirty="0">
              <a:solidFill>
                <a:srgbClr val="0000FF"/>
              </a:solidFill>
              <a:effectLst/>
              <a:latin typeface="Open Sans"/>
            </a:endParaRPr>
          </a:p>
          <a:p>
            <a:endParaRPr lang="zh-TW" altLang="en-US" cap="none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6E53EE-2561-4DF3-B294-E6C93F311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0" y="1949383"/>
            <a:ext cx="5715000" cy="4476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1EC90D-E349-482F-B5C9-BD0F9FEF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1" y="2867025"/>
            <a:ext cx="5981700" cy="5619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C5266A-54E2-42A2-B8FE-A447AC59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1" y="4725144"/>
            <a:ext cx="3258659" cy="17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43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altLang="zh-TW" cap="none" dirty="0"/>
              <a:t>ESXi File Locking</a:t>
            </a:r>
            <a:endParaRPr lang="zh-TW" altLang="en-US" cap="none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52136" y="1412776"/>
            <a:ext cx="4176464" cy="3755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9A91859-B855-469D-A88E-489BC55F9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174528"/>
            <a:ext cx="3162300" cy="20097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4096" y="980728"/>
            <a:ext cx="8229600" cy="896963"/>
          </a:xfrm>
        </p:spPr>
        <p:txBody>
          <a:bodyPr/>
          <a:lstStyle/>
          <a:p>
            <a:r>
              <a:rPr lang="en-US" altLang="zh-TW" b="1" cap="none" dirty="0">
                <a:latin typeface="Calibri" panose="020F0502020204030204" pitchFamily="34" charset="0"/>
                <a:cs typeface="Calibri" panose="020F0502020204030204" pitchFamily="34" charset="0"/>
              </a:rPr>
              <a:t>vmfsfilelockinfo -p </a:t>
            </a:r>
            <a:r>
              <a:rPr lang="en-US" altLang="zh-TW" i="1" cap="none" dirty="0">
                <a:latin typeface="Calibri" panose="020F0502020204030204" pitchFamily="34" charset="0"/>
                <a:cs typeface="Calibri" panose="020F0502020204030204" pitchFamily="34" charset="0"/>
              </a:rPr>
              <a:t>&lt;name of locked VM file&gt;</a:t>
            </a:r>
            <a:endParaRPr lang="zh-TW" altLang="en-US" i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96" y="2424122"/>
            <a:ext cx="8686800" cy="2009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7FDE7D-341C-4B38-89A4-45A5281C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35748"/>
            <a:ext cx="7797662" cy="1151965"/>
          </a:xfrm>
        </p:spPr>
        <p:txBody>
          <a:bodyPr/>
          <a:lstStyle/>
          <a:p>
            <a:r>
              <a:rPr lang="en-US" altLang="zh-TW" dirty="0"/>
              <a:t>How snapshot working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8A5EF2-D974-4509-97C5-EA083A1C6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C469E0-B21E-41AD-BD96-50C2ED04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340768"/>
            <a:ext cx="52959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14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4418" y="26871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Snapshot relationship</a:t>
            </a:r>
            <a:endParaRPr lang="zh-TW" altLang="en-US" cap="none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59632" y="1880828"/>
            <a:ext cx="630551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7CAC6-F9AF-4803-9E7E-8928C297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0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Snapshot Troubleshooting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E48D7-5ED7-4518-B8E7-8C7E6F44B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8FFC3F-B35D-4E1D-A050-2ABF118F372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832" y="2636912"/>
            <a:ext cx="5675369" cy="372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CBC1A1-76F9-4D7D-A188-D3779B454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2" y="981005"/>
            <a:ext cx="3404323" cy="16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74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4350" y="685800"/>
            <a:ext cx="7797662" cy="1151965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Reference</a:t>
            </a:r>
            <a:endParaRPr lang="zh-TW" altLang="en-US" cap="none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64068C90-710C-4CBE-B75E-4A1AF4BBB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098636"/>
              </p:ext>
            </p:extLst>
          </p:nvPr>
        </p:nvGraphicFramePr>
        <p:xfrm>
          <a:off x="514350" y="2599879"/>
          <a:ext cx="4273674" cy="1333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3294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/>
        </p:nvGraphicFramePr>
        <p:xfrm>
          <a:off x="500034" y="642918"/>
          <a:ext cx="8286808" cy="5786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838" y="26871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ESXi host failure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22" y="1665930"/>
            <a:ext cx="8676319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altLang="zh-TW" cap="none" dirty="0"/>
              <a:t>vCenter Service Status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31196"/>
            <a:ext cx="8229600" cy="896963"/>
          </a:xfrm>
        </p:spPr>
        <p:txBody>
          <a:bodyPr>
            <a:normAutofit lnSpcReduction="10000"/>
          </a:bodyPr>
          <a:lstStyle/>
          <a:p>
            <a:r>
              <a:rPr lang="en-US" b="1" cap="none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i="1" cap="none" dirty="0">
                <a:latin typeface="Calibri" panose="020F0502020204030204" pitchFamily="34" charset="0"/>
                <a:cs typeface="Calibri" panose="020F0502020204030204" pitchFamily="34" charset="0"/>
              </a:rPr>
              <a:t>vCenter-FQDN</a:t>
            </a:r>
            <a:r>
              <a:rPr lang="en-US" b="1" cap="none" dirty="0">
                <a:latin typeface="Calibri" panose="020F0502020204030204" pitchFamily="34" charset="0"/>
                <a:cs typeface="Calibri" panose="020F0502020204030204" pitchFamily="34" charset="0"/>
              </a:rPr>
              <a:t>:5480</a:t>
            </a:r>
          </a:p>
          <a:p>
            <a:r>
              <a:rPr lang="en-US" altLang="zh-TW" sz="1800" kern="0" cap="none" spc="25" dirty="0">
                <a:solidFill>
                  <a:srgbClr val="0E2223"/>
                </a:solidFill>
                <a:effectLst/>
                <a:latin typeface="Helvetica" panose="020B0604020202020204" pitchFamily="34" charset="0"/>
                <a:ea typeface="新細明體" panose="02020500000000000000" pitchFamily="18" charset="-120"/>
              </a:rPr>
              <a:t>check service purpose by </a:t>
            </a:r>
            <a:r>
              <a:rPr lang="en-US" altLang="zh-TW" sz="1800" u="sng" kern="0" cap="none" spc="25" dirty="0">
                <a:solidFill>
                  <a:srgbClr val="0000FF"/>
                </a:solidFill>
                <a:effectLst/>
                <a:latin typeface="Helvetica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2"/>
              </a:rPr>
              <a:t>here</a:t>
            </a:r>
            <a:endParaRPr lang="zh-TW" altLang="en-US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5264" y="2715242"/>
            <a:ext cx="6010139" cy="360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4E78D9-FED1-41CF-9D00-CA5FD154962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504" y="2727324"/>
            <a:ext cx="6645910" cy="107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2900" y="0"/>
            <a:ext cx="7797662" cy="1151965"/>
          </a:xfrm>
        </p:spPr>
        <p:txBody>
          <a:bodyPr>
            <a:normAutofit/>
          </a:bodyPr>
          <a:lstStyle/>
          <a:p>
            <a:r>
              <a:rPr lang="en-US" altLang="zh-TW" sz="3700" cap="none" dirty="0">
                <a:latin typeface="Impact (標題)"/>
                <a:cs typeface="Calibri" panose="020F0502020204030204" pitchFamily="34" charset="0"/>
              </a:rPr>
              <a:t>References and Documentation</a:t>
            </a:r>
            <a:endParaRPr lang="zh-TW" altLang="en-US" sz="3700" cap="none" dirty="0">
              <a:latin typeface="Impact (標題)"/>
              <a:cs typeface="Calibri" panose="020F0502020204030204" pitchFamily="34" charset="0"/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A884F39A-8294-4E39-9906-356AA5403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640988"/>
              </p:ext>
            </p:extLst>
          </p:nvPr>
        </p:nvGraphicFramePr>
        <p:xfrm>
          <a:off x="179512" y="1412776"/>
          <a:ext cx="8424936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4350" y="685800"/>
            <a:ext cx="7797662" cy="1151965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Reference</a:t>
            </a:r>
            <a:endParaRPr lang="zh-TW" altLang="en-US" cap="none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64068C90-710C-4CBE-B75E-4A1AF4BBB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941469"/>
              </p:ext>
            </p:extLst>
          </p:nvPr>
        </p:nvGraphicFramePr>
        <p:xfrm>
          <a:off x="514350" y="2330363"/>
          <a:ext cx="6793954" cy="2197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579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4624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User Interface</a:t>
            </a:r>
            <a:endParaRPr lang="zh-TW" altLang="en-US" cap="none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39552" y="2308684"/>
            <a:ext cx="7797800" cy="233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2745" y="1196589"/>
            <a:ext cx="6678510" cy="487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8275" y="2308684"/>
            <a:ext cx="7067450" cy="282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871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Commands</a:t>
            </a:r>
            <a:endParaRPr lang="zh-TW" altLang="en-US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5297" y="1773405"/>
            <a:ext cx="7797662" cy="331118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3600" cap="none" dirty="0"/>
              <a:t>• </a:t>
            </a:r>
            <a:r>
              <a:rPr lang="en-US" altLang="zh-TW" sz="3600" cap="none" dirty="0">
                <a:latin typeface="Calibri" panose="020F0502020204030204" pitchFamily="34" charset="0"/>
                <a:cs typeface="Calibri" panose="020F0502020204030204" pitchFamily="34" charset="0"/>
              </a:rPr>
              <a:t>DCUI to the ESXi host and press </a:t>
            </a:r>
          </a:p>
          <a:p>
            <a:pPr>
              <a:buNone/>
            </a:pPr>
            <a:r>
              <a:rPr lang="en-US" altLang="zh-TW" sz="3600" cap="none" dirty="0">
                <a:latin typeface="Calibri" panose="020F0502020204030204" pitchFamily="34" charset="0"/>
                <a:cs typeface="Calibri" panose="020F0502020204030204" pitchFamily="34" charset="0"/>
              </a:rPr>
              <a:t>  ALT + F1 to access vSphere ESXi Shell</a:t>
            </a:r>
          </a:p>
          <a:p>
            <a:pPr>
              <a:buNone/>
            </a:pPr>
            <a:endParaRPr lang="en-US" altLang="zh-TW" sz="36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TW" sz="3600" cap="none" dirty="0">
                <a:latin typeface="Calibri" panose="020F0502020204030204" pitchFamily="34" charset="0"/>
                <a:cs typeface="Calibri" panose="020F0502020204030204" pitchFamily="34" charset="0"/>
              </a:rPr>
              <a:t>• Use Standalone ESXCLI remotely</a:t>
            </a:r>
            <a:endParaRPr lang="zh-TW" altLang="en-US" sz="36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6871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ESXi Log</a:t>
            </a:r>
            <a:endParaRPr lang="zh-TW" altLang="en-US" cap="none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662541"/>
              </p:ext>
            </p:extLst>
          </p:nvPr>
        </p:nvGraphicFramePr>
        <p:xfrm>
          <a:off x="467544" y="1268760"/>
          <a:ext cx="77978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Path</a:t>
                      </a:r>
                      <a:endParaRPr lang="zh-TW" altLang="en-US" b="0" dirty="0"/>
                    </a:p>
                  </a:txBody>
                  <a:tcPr marL="86642" marR="86642"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purpose</a:t>
                      </a:r>
                      <a:endParaRPr lang="zh-TW" altLang="en-US" b="0" dirty="0"/>
                    </a:p>
                  </a:txBody>
                  <a:tcPr marL="86642" marR="8664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var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/log/hostd.log</a:t>
                      </a:r>
                      <a:endParaRPr lang="zh-TW" alt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6642" marR="86642"/>
                </a:tc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Host management service log</a:t>
                      </a:r>
                      <a:endParaRPr lang="zh-TW" alt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6642" marR="8664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var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/log/vobd.log</a:t>
                      </a:r>
                      <a:endParaRPr lang="zh-TW" alt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6642" marR="86642"/>
                </a:tc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VM related information</a:t>
                      </a:r>
                      <a:endParaRPr lang="zh-TW" alt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6642" marR="8664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/var/log/vmkernel.log</a:t>
                      </a:r>
                      <a:endParaRPr lang="zh-TW" alt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6642" marR="86642"/>
                </a:tc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Core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VMkernel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logs</a:t>
                      </a:r>
                    </a:p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device discovery, storage,</a:t>
                      </a:r>
                      <a:r>
                        <a:rPr lang="en-US" sz="2400" b="0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networking and virtual machine startup</a:t>
                      </a:r>
                      <a:endParaRPr lang="zh-TW" alt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6642" marR="8664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var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/log/syslog.log</a:t>
                      </a:r>
                      <a:endParaRPr lang="zh-TW" alt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6642" marR="86642"/>
                </a:tc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service initialization, watchdogs, scheduled tasks, and DCUI</a:t>
                      </a:r>
                      <a:endParaRPr lang="zh-TW" alt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6642" marR="8664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0"/>
            <a:ext cx="7797662" cy="1151965"/>
          </a:xfrm>
        </p:spPr>
        <p:txBody>
          <a:bodyPr/>
          <a:lstStyle/>
          <a:p>
            <a:r>
              <a:rPr lang="en-US" altLang="zh-TW" cap="none" dirty="0"/>
              <a:t>vCenter Log</a:t>
            </a:r>
            <a:endParaRPr lang="zh-TW" altLang="en-US" cap="none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81132"/>
              </p:ext>
            </p:extLst>
          </p:nvPr>
        </p:nvGraphicFramePr>
        <p:xfrm>
          <a:off x="0" y="1600200"/>
          <a:ext cx="8748464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Path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Purpose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/var/log/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vmware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applmgmt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/applmgmt.log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VMware Appliance Management Service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/var/log/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vmware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sca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/sca.log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VMware Service Control Agent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/var/log/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vmware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vmafdd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/vmafdd.log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VMware Authentication Framework Daemon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/var/log/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vmware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/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vsphere-ui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/logs/vsphere_client_virgo.log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vSphere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Client</a:t>
                      </a:r>
                      <a:endParaRPr lang="zh-TW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賽事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主要賽事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主要賽事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344838CAAC6C0B42B877685CD6BA6A7B" ma:contentTypeVersion="11" ma:contentTypeDescription="建立新的文件。" ma:contentTypeScope="" ma:versionID="d0c5cc7bf158c415ca42185c3c44b3e4">
  <xsd:schema xmlns:xsd="http://www.w3.org/2001/XMLSchema" xmlns:xs="http://www.w3.org/2001/XMLSchema" xmlns:p="http://schemas.microsoft.com/office/2006/metadata/properties" xmlns:ns2="445f114a-1d17-46d3-8918-aa5947c67268" xmlns:ns3="d1873be5-e2e4-4994-b2d7-0ed2dbb4e1ee" targetNamespace="http://schemas.microsoft.com/office/2006/metadata/properties" ma:root="true" ma:fieldsID="0e4a51f39e8c4da6f006f0cd633254eb" ns2:_="" ns3:_="">
    <xsd:import namespace="445f114a-1d17-46d3-8918-aa5947c67268"/>
    <xsd:import namespace="d1873be5-e2e4-4994-b2d7-0ed2dbb4e1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5f114a-1d17-46d3-8918-aa5947c672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873be5-e2e4-4994-b2d7-0ed2dbb4e1e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560D81-39D5-4078-8AAF-94E36042DE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FF216A-DF8D-4667-B8EE-5820C47A61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70F2FA7-9524-4814-8F0E-C12673D5FE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5f114a-1d17-46d3-8918-aa5947c67268"/>
    <ds:schemaRef ds:uri="d1873be5-e2e4-4994-b2d7-0ed2dbb4e1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2928</TotalTime>
  <Words>879</Words>
  <Application>Microsoft Office PowerPoint</Application>
  <PresentationFormat>如螢幕大小 (4:3)</PresentationFormat>
  <Paragraphs>221</Paragraphs>
  <Slides>50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1" baseType="lpstr">
      <vt:lpstr>主要賽事</vt:lpstr>
      <vt:lpstr>VMware vSphere7 Troubleshooting</vt:lpstr>
      <vt:lpstr>PowerPoint 簡報</vt:lpstr>
      <vt:lpstr>PowerPoint 簡報</vt:lpstr>
      <vt:lpstr>vSphere  Troubleshooting  Toolkit</vt:lpstr>
      <vt:lpstr>References and Documentation</vt:lpstr>
      <vt:lpstr>User Interface</vt:lpstr>
      <vt:lpstr>Commands</vt:lpstr>
      <vt:lpstr>ESXi Log</vt:lpstr>
      <vt:lpstr>vCenter Log</vt:lpstr>
      <vt:lpstr>esxtop</vt:lpstr>
      <vt:lpstr>PowerPoint 簡報</vt:lpstr>
      <vt:lpstr>Networking Troubleshooting Overview</vt:lpstr>
      <vt:lpstr>PowerPoint 簡報</vt:lpstr>
      <vt:lpstr>vDS vs vSS</vt:lpstr>
      <vt:lpstr>PowerPoint 簡報</vt:lpstr>
      <vt:lpstr>Hearbeat Between vCenter and ESXi</vt:lpstr>
      <vt:lpstr>Reference</vt:lpstr>
      <vt:lpstr>PowerPoint 簡報</vt:lpstr>
      <vt:lpstr>vSphere Storage Architecture</vt:lpstr>
      <vt:lpstr>Identifying iSCSI Possible Causes</vt:lpstr>
      <vt:lpstr>review vmkernel configuration</vt:lpstr>
      <vt:lpstr>iSCSI initiator configuration</vt:lpstr>
      <vt:lpstr>CHAP Authentication</vt:lpstr>
      <vt:lpstr>Virtual Switch Configuration</vt:lpstr>
      <vt:lpstr>iSCSI Storage Performance</vt:lpstr>
      <vt:lpstr>NFS Protocols and vSphere Solutions</vt:lpstr>
      <vt:lpstr>Comparing Versions of NFS Clients</vt:lpstr>
      <vt:lpstr>Notices for NFS</vt:lpstr>
      <vt:lpstr>Command for Monitoring Disk Space</vt:lpstr>
      <vt:lpstr>Disk Space of RAMDisk</vt:lpstr>
      <vt:lpstr>ESXi Tardisks and Ramdisks</vt:lpstr>
      <vt:lpstr>Reference</vt:lpstr>
      <vt:lpstr>PowerPoint 簡報</vt:lpstr>
      <vt:lpstr>HA / DRS</vt:lpstr>
      <vt:lpstr>Review vMotion</vt:lpstr>
      <vt:lpstr>Reference</vt:lpstr>
      <vt:lpstr>PowerPoint 簡報</vt:lpstr>
      <vt:lpstr>Identifying Possible Cause of VM issue</vt:lpstr>
      <vt:lpstr>Possible Cause：VM File Missing</vt:lpstr>
      <vt:lpstr>File vmdk was not found </vt:lpstr>
      <vt:lpstr>ESXi File Locking</vt:lpstr>
      <vt:lpstr>PowerPoint 簡報</vt:lpstr>
      <vt:lpstr>How snapshot working</vt:lpstr>
      <vt:lpstr>Snapshot relationship</vt:lpstr>
      <vt:lpstr>Snapshot Troubleshooting</vt:lpstr>
      <vt:lpstr>Reference</vt:lpstr>
      <vt:lpstr>PowerPoint 簡報</vt:lpstr>
      <vt:lpstr>ESXi host failure</vt:lpstr>
      <vt:lpstr>vCenter Service Status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vSphere7 Troubleshooting</dc:title>
  <dc:creator>Duncan Huang</dc:creator>
  <cp:lastModifiedBy>Duncan Huang</cp:lastModifiedBy>
  <cp:revision>27</cp:revision>
  <dcterms:created xsi:type="dcterms:W3CDTF">2021-09-28T05:44:41Z</dcterms:created>
  <dcterms:modified xsi:type="dcterms:W3CDTF">2022-02-14T02:58:33Z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0x010100344838CAAC6C0B42B877685CD6BA6A7B</vt:lpwstr>
  </property>
</Properties>
</file>